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0" r:id="rId4"/>
    <p:sldId id="259" r:id="rId5"/>
    <p:sldId id="266" r:id="rId6"/>
    <p:sldId id="267" r:id="rId7"/>
    <p:sldId id="262" r:id="rId8"/>
    <p:sldId id="263" r:id="rId9"/>
    <p:sldId id="261" r:id="rId10"/>
    <p:sldId id="270" r:id="rId11"/>
    <p:sldId id="258" r:id="rId12"/>
    <p:sldId id="264" r:id="rId13"/>
    <p:sldId id="265"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0339" autoAdjust="0"/>
  </p:normalViewPr>
  <p:slideViewPr>
    <p:cSldViewPr snapToGrid="0">
      <p:cViewPr>
        <p:scale>
          <a:sx n="75" d="100"/>
          <a:sy n="75" d="100"/>
        </p:scale>
        <p:origin x="14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7C8A5-98D6-4F1F-BF45-AF8C67A9D4DB}"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CF40675-05A8-4737-8296-6DFA4F7A0889}">
      <dgm:prSet/>
      <dgm:spPr/>
      <dgm:t>
        <a:bodyPr/>
        <a:lstStyle/>
        <a:p>
          <a:r>
            <a:rPr lang="en-US"/>
            <a:t>Don’t accept friend requests from people you do not know. </a:t>
          </a:r>
        </a:p>
      </dgm:t>
    </dgm:pt>
    <dgm:pt modelId="{E5F381C1-B94C-4E57-B800-F209669DDA74}" type="parTrans" cxnId="{BCDF8DE4-917A-4B33-9FC5-21A1E62A0DC3}">
      <dgm:prSet/>
      <dgm:spPr/>
      <dgm:t>
        <a:bodyPr/>
        <a:lstStyle/>
        <a:p>
          <a:endParaRPr lang="en-US"/>
        </a:p>
      </dgm:t>
    </dgm:pt>
    <dgm:pt modelId="{AE1F071E-962C-4451-8EE4-DF530E03010A}" type="sibTrans" cxnId="{BCDF8DE4-917A-4B33-9FC5-21A1E62A0DC3}">
      <dgm:prSet/>
      <dgm:spPr/>
      <dgm:t>
        <a:bodyPr/>
        <a:lstStyle/>
        <a:p>
          <a:endParaRPr lang="en-US"/>
        </a:p>
      </dgm:t>
    </dgm:pt>
    <dgm:pt modelId="{28259A74-2CB7-4146-82B7-A6271118B3E8}">
      <dgm:prSet/>
      <dgm:spPr/>
      <dgm:t>
        <a:bodyPr/>
        <a:lstStyle/>
        <a:p>
          <a:r>
            <a:rPr lang="en-US" dirty="0"/>
            <a:t>Never click suspicious links even if they come from a friend or company, you know</a:t>
          </a:r>
        </a:p>
      </dgm:t>
    </dgm:pt>
    <dgm:pt modelId="{A5A50225-5B08-4A4A-9826-8DBEE58CD88F}" type="parTrans" cxnId="{6C71177A-17D4-4E4A-A1CE-4014895F1F64}">
      <dgm:prSet/>
      <dgm:spPr/>
      <dgm:t>
        <a:bodyPr/>
        <a:lstStyle/>
        <a:p>
          <a:endParaRPr lang="en-US"/>
        </a:p>
      </dgm:t>
    </dgm:pt>
    <dgm:pt modelId="{62AD6864-2051-4975-BD7B-ACDAA23C061D}" type="sibTrans" cxnId="{6C71177A-17D4-4E4A-A1CE-4014895F1F64}">
      <dgm:prSet/>
      <dgm:spPr/>
      <dgm:t>
        <a:bodyPr/>
        <a:lstStyle/>
        <a:p>
          <a:endParaRPr lang="en-US"/>
        </a:p>
      </dgm:t>
    </dgm:pt>
    <dgm:pt modelId="{1FD0554D-AE10-4FC3-AB67-50D84DB3F76A}">
      <dgm:prSet/>
      <dgm:spPr/>
      <dgm:t>
        <a:bodyPr/>
        <a:lstStyle/>
        <a:p>
          <a:r>
            <a:rPr lang="en-US" dirty="0"/>
            <a:t>Never participate in posts that ask for personal information or “</a:t>
          </a:r>
          <a:r>
            <a:rPr lang="en-US" dirty="0" err="1"/>
            <a:t>slambooks</a:t>
          </a:r>
          <a:r>
            <a:rPr lang="en-US" dirty="0"/>
            <a:t>” on Facebook. </a:t>
          </a:r>
        </a:p>
      </dgm:t>
    </dgm:pt>
    <dgm:pt modelId="{BBB29564-01BF-41DD-B29D-DA2A14CBA4D2}" type="parTrans" cxnId="{4AB45B97-A753-430E-8CF3-2882BDE295A5}">
      <dgm:prSet/>
      <dgm:spPr/>
      <dgm:t>
        <a:bodyPr/>
        <a:lstStyle/>
        <a:p>
          <a:endParaRPr lang="en-US"/>
        </a:p>
      </dgm:t>
    </dgm:pt>
    <dgm:pt modelId="{12040BF8-7165-48A9-BF03-8CD1F35BCFF9}" type="sibTrans" cxnId="{4AB45B97-A753-430E-8CF3-2882BDE295A5}">
      <dgm:prSet/>
      <dgm:spPr/>
      <dgm:t>
        <a:bodyPr/>
        <a:lstStyle/>
        <a:p>
          <a:endParaRPr lang="en-US"/>
        </a:p>
      </dgm:t>
    </dgm:pt>
    <dgm:pt modelId="{6530CD73-F711-4608-93A5-6C89147F3B19}">
      <dgm:prSet/>
      <dgm:spPr/>
      <dgm:t>
        <a:bodyPr/>
        <a:lstStyle/>
        <a:p>
          <a:r>
            <a:rPr lang="en-US"/>
            <a:t>Set up two factor authentication</a:t>
          </a:r>
        </a:p>
      </dgm:t>
    </dgm:pt>
    <dgm:pt modelId="{FA1522CD-BA10-4E49-A581-1AF5216E2AE8}" type="parTrans" cxnId="{093E8096-46B3-4E7E-ABA5-43DC6072EC61}">
      <dgm:prSet/>
      <dgm:spPr/>
      <dgm:t>
        <a:bodyPr/>
        <a:lstStyle/>
        <a:p>
          <a:endParaRPr lang="en-US"/>
        </a:p>
      </dgm:t>
    </dgm:pt>
    <dgm:pt modelId="{8BBFE278-C1F1-4FB3-8037-D67330971CEB}" type="sibTrans" cxnId="{093E8096-46B3-4E7E-ABA5-43DC6072EC61}">
      <dgm:prSet/>
      <dgm:spPr/>
      <dgm:t>
        <a:bodyPr/>
        <a:lstStyle/>
        <a:p>
          <a:endParaRPr lang="en-US"/>
        </a:p>
      </dgm:t>
    </dgm:pt>
    <dgm:pt modelId="{555FD722-B66A-4072-A078-F8F955C76A27}" type="pres">
      <dgm:prSet presAssocID="{D267C8A5-98D6-4F1F-BF45-AF8C67A9D4DB}" presName="root" presStyleCnt="0">
        <dgm:presLayoutVars>
          <dgm:dir/>
          <dgm:resizeHandles val="exact"/>
        </dgm:presLayoutVars>
      </dgm:prSet>
      <dgm:spPr/>
    </dgm:pt>
    <dgm:pt modelId="{71184A7B-54EC-40C2-AEE0-6A84AA163FC9}" type="pres">
      <dgm:prSet presAssocID="{D267C8A5-98D6-4F1F-BF45-AF8C67A9D4DB}" presName="container" presStyleCnt="0">
        <dgm:presLayoutVars>
          <dgm:dir/>
          <dgm:resizeHandles val="exact"/>
        </dgm:presLayoutVars>
      </dgm:prSet>
      <dgm:spPr/>
    </dgm:pt>
    <dgm:pt modelId="{CF66D472-234F-4FD8-B93F-51A03876D837}" type="pres">
      <dgm:prSet presAssocID="{8CF40675-05A8-4737-8296-6DFA4F7A0889}" presName="compNode" presStyleCnt="0"/>
      <dgm:spPr/>
    </dgm:pt>
    <dgm:pt modelId="{DDDF031B-B705-4F28-847D-0D731C9A43FB}" type="pres">
      <dgm:prSet presAssocID="{8CF40675-05A8-4737-8296-6DFA4F7A0889}" presName="iconBgRect" presStyleLbl="bgShp" presStyleIdx="0" presStyleCnt="4"/>
      <dgm:spPr/>
    </dgm:pt>
    <dgm:pt modelId="{642CC778-ECAA-4B0D-B177-45F373A96464}" type="pres">
      <dgm:prSet presAssocID="{8CF40675-05A8-4737-8296-6DFA4F7A08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 Sign"/>
        </a:ext>
      </dgm:extLst>
    </dgm:pt>
    <dgm:pt modelId="{D8AC5F94-2E5C-45B7-B4C2-EB591E6AC761}" type="pres">
      <dgm:prSet presAssocID="{8CF40675-05A8-4737-8296-6DFA4F7A0889}" presName="spaceRect" presStyleCnt="0"/>
      <dgm:spPr/>
    </dgm:pt>
    <dgm:pt modelId="{C9435A8F-0B9D-44B0-ADE8-A08B7AE509E6}" type="pres">
      <dgm:prSet presAssocID="{8CF40675-05A8-4737-8296-6DFA4F7A0889}" presName="textRect" presStyleLbl="revTx" presStyleIdx="0" presStyleCnt="4">
        <dgm:presLayoutVars>
          <dgm:chMax val="1"/>
          <dgm:chPref val="1"/>
        </dgm:presLayoutVars>
      </dgm:prSet>
      <dgm:spPr/>
    </dgm:pt>
    <dgm:pt modelId="{89C2043C-9831-4A53-BB11-9769B9C54D97}" type="pres">
      <dgm:prSet presAssocID="{AE1F071E-962C-4451-8EE4-DF530E03010A}" presName="sibTrans" presStyleLbl="sibTrans2D1" presStyleIdx="0" presStyleCnt="0"/>
      <dgm:spPr/>
    </dgm:pt>
    <dgm:pt modelId="{D4A0103F-C1AF-4EA6-9C0A-6626DD5717CC}" type="pres">
      <dgm:prSet presAssocID="{28259A74-2CB7-4146-82B7-A6271118B3E8}" presName="compNode" presStyleCnt="0"/>
      <dgm:spPr/>
    </dgm:pt>
    <dgm:pt modelId="{33AAC4F4-964A-4589-9CE3-117C288FDE5D}" type="pres">
      <dgm:prSet presAssocID="{28259A74-2CB7-4146-82B7-A6271118B3E8}" presName="iconBgRect" presStyleLbl="bgShp" presStyleIdx="1" presStyleCnt="4"/>
      <dgm:spPr/>
    </dgm:pt>
    <dgm:pt modelId="{1EBFFB6A-2877-4CFA-8CC4-14B41D253714}" type="pres">
      <dgm:prSet presAssocID="{28259A74-2CB7-4146-82B7-A6271118B3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393918CF-D38E-469C-9E8B-2295E5C37D4E}" type="pres">
      <dgm:prSet presAssocID="{28259A74-2CB7-4146-82B7-A6271118B3E8}" presName="spaceRect" presStyleCnt="0"/>
      <dgm:spPr/>
    </dgm:pt>
    <dgm:pt modelId="{09D53E08-30F0-4D87-8955-94406FB793A1}" type="pres">
      <dgm:prSet presAssocID="{28259A74-2CB7-4146-82B7-A6271118B3E8}" presName="textRect" presStyleLbl="revTx" presStyleIdx="1" presStyleCnt="4">
        <dgm:presLayoutVars>
          <dgm:chMax val="1"/>
          <dgm:chPref val="1"/>
        </dgm:presLayoutVars>
      </dgm:prSet>
      <dgm:spPr/>
    </dgm:pt>
    <dgm:pt modelId="{AD39BF79-5A9B-4B45-9F40-C06920A69016}" type="pres">
      <dgm:prSet presAssocID="{62AD6864-2051-4975-BD7B-ACDAA23C061D}" presName="sibTrans" presStyleLbl="sibTrans2D1" presStyleIdx="0" presStyleCnt="0"/>
      <dgm:spPr/>
    </dgm:pt>
    <dgm:pt modelId="{080BB876-1F4C-4531-A588-328ED23280A7}" type="pres">
      <dgm:prSet presAssocID="{1FD0554D-AE10-4FC3-AB67-50D84DB3F76A}" presName="compNode" presStyleCnt="0"/>
      <dgm:spPr/>
    </dgm:pt>
    <dgm:pt modelId="{861AE337-2E5F-43CE-BCA3-CD04510C448A}" type="pres">
      <dgm:prSet presAssocID="{1FD0554D-AE10-4FC3-AB67-50D84DB3F76A}" presName="iconBgRect" presStyleLbl="bgShp" presStyleIdx="2" presStyleCnt="4"/>
      <dgm:spPr/>
    </dgm:pt>
    <dgm:pt modelId="{1ED2E13F-11EF-4C3E-AAEA-AE2DB356F8A5}" type="pres">
      <dgm:prSet presAssocID="{1FD0554D-AE10-4FC3-AB67-50D84DB3F7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774F078F-3801-4D0D-97EA-12AEBBD328BE}" type="pres">
      <dgm:prSet presAssocID="{1FD0554D-AE10-4FC3-AB67-50D84DB3F76A}" presName="spaceRect" presStyleCnt="0"/>
      <dgm:spPr/>
    </dgm:pt>
    <dgm:pt modelId="{274761FB-4327-4A44-AA8B-1C25D904DC93}" type="pres">
      <dgm:prSet presAssocID="{1FD0554D-AE10-4FC3-AB67-50D84DB3F76A}" presName="textRect" presStyleLbl="revTx" presStyleIdx="2" presStyleCnt="4">
        <dgm:presLayoutVars>
          <dgm:chMax val="1"/>
          <dgm:chPref val="1"/>
        </dgm:presLayoutVars>
      </dgm:prSet>
      <dgm:spPr/>
    </dgm:pt>
    <dgm:pt modelId="{08976E00-38FD-435C-B6B7-BE68A7CC110F}" type="pres">
      <dgm:prSet presAssocID="{12040BF8-7165-48A9-BF03-8CD1F35BCFF9}" presName="sibTrans" presStyleLbl="sibTrans2D1" presStyleIdx="0" presStyleCnt="0"/>
      <dgm:spPr/>
    </dgm:pt>
    <dgm:pt modelId="{52DF9349-D208-454A-8846-1130697666B4}" type="pres">
      <dgm:prSet presAssocID="{6530CD73-F711-4608-93A5-6C89147F3B19}" presName="compNode" presStyleCnt="0"/>
      <dgm:spPr/>
    </dgm:pt>
    <dgm:pt modelId="{2184829B-ECC4-4C2E-B9EF-A29058A65F7D}" type="pres">
      <dgm:prSet presAssocID="{6530CD73-F711-4608-93A5-6C89147F3B19}" presName="iconBgRect" presStyleLbl="bgShp" presStyleIdx="3" presStyleCnt="4"/>
      <dgm:spPr/>
    </dgm:pt>
    <dgm:pt modelId="{20736FB1-8B10-41C1-A926-0F9C85D5F009}" type="pres">
      <dgm:prSet presAssocID="{6530CD73-F711-4608-93A5-6C89147F3B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45039ADA-81B6-49DB-8AE8-998F150D8E7B}" type="pres">
      <dgm:prSet presAssocID="{6530CD73-F711-4608-93A5-6C89147F3B19}" presName="spaceRect" presStyleCnt="0"/>
      <dgm:spPr/>
    </dgm:pt>
    <dgm:pt modelId="{C3000AA4-1FB3-4B0A-9316-3949BDC9DE35}" type="pres">
      <dgm:prSet presAssocID="{6530CD73-F711-4608-93A5-6C89147F3B19}" presName="textRect" presStyleLbl="revTx" presStyleIdx="3" presStyleCnt="4">
        <dgm:presLayoutVars>
          <dgm:chMax val="1"/>
          <dgm:chPref val="1"/>
        </dgm:presLayoutVars>
      </dgm:prSet>
      <dgm:spPr/>
    </dgm:pt>
  </dgm:ptLst>
  <dgm:cxnLst>
    <dgm:cxn modelId="{4AED7C0B-E211-4F3A-A5FB-659675CA0FC8}" type="presOf" srcId="{62AD6864-2051-4975-BD7B-ACDAA23C061D}" destId="{AD39BF79-5A9B-4B45-9F40-C06920A69016}" srcOrd="0" destOrd="0" presId="urn:microsoft.com/office/officeart/2018/2/layout/IconCircleList"/>
    <dgm:cxn modelId="{5A782419-7EA9-44A3-AF73-80783202DD0A}" type="presOf" srcId="{8CF40675-05A8-4737-8296-6DFA4F7A0889}" destId="{C9435A8F-0B9D-44B0-ADE8-A08B7AE509E6}" srcOrd="0" destOrd="0" presId="urn:microsoft.com/office/officeart/2018/2/layout/IconCircleList"/>
    <dgm:cxn modelId="{B77DC865-00E7-47E4-A8E8-5AD747D86E9C}" type="presOf" srcId="{6530CD73-F711-4608-93A5-6C89147F3B19}" destId="{C3000AA4-1FB3-4B0A-9316-3949BDC9DE35}" srcOrd="0" destOrd="0" presId="urn:microsoft.com/office/officeart/2018/2/layout/IconCircleList"/>
    <dgm:cxn modelId="{37CA5851-FBBB-4FB5-8D1C-261D6588DFBE}" type="presOf" srcId="{1FD0554D-AE10-4FC3-AB67-50D84DB3F76A}" destId="{274761FB-4327-4A44-AA8B-1C25D904DC93}" srcOrd="0" destOrd="0" presId="urn:microsoft.com/office/officeart/2018/2/layout/IconCircleList"/>
    <dgm:cxn modelId="{AD1D7F58-AD28-46BF-9865-790D1724F000}" type="presOf" srcId="{AE1F071E-962C-4451-8EE4-DF530E03010A}" destId="{89C2043C-9831-4A53-BB11-9769B9C54D97}" srcOrd="0" destOrd="0" presId="urn:microsoft.com/office/officeart/2018/2/layout/IconCircleList"/>
    <dgm:cxn modelId="{6C71177A-17D4-4E4A-A1CE-4014895F1F64}" srcId="{D267C8A5-98D6-4F1F-BF45-AF8C67A9D4DB}" destId="{28259A74-2CB7-4146-82B7-A6271118B3E8}" srcOrd="1" destOrd="0" parTransId="{A5A50225-5B08-4A4A-9826-8DBEE58CD88F}" sibTransId="{62AD6864-2051-4975-BD7B-ACDAA23C061D}"/>
    <dgm:cxn modelId="{093E8096-46B3-4E7E-ABA5-43DC6072EC61}" srcId="{D267C8A5-98D6-4F1F-BF45-AF8C67A9D4DB}" destId="{6530CD73-F711-4608-93A5-6C89147F3B19}" srcOrd="3" destOrd="0" parTransId="{FA1522CD-BA10-4E49-A581-1AF5216E2AE8}" sibTransId="{8BBFE278-C1F1-4FB3-8037-D67330971CEB}"/>
    <dgm:cxn modelId="{4AB45B97-A753-430E-8CF3-2882BDE295A5}" srcId="{D267C8A5-98D6-4F1F-BF45-AF8C67A9D4DB}" destId="{1FD0554D-AE10-4FC3-AB67-50D84DB3F76A}" srcOrd="2" destOrd="0" parTransId="{BBB29564-01BF-41DD-B29D-DA2A14CBA4D2}" sibTransId="{12040BF8-7165-48A9-BF03-8CD1F35BCFF9}"/>
    <dgm:cxn modelId="{8D344AA0-4D7E-47BE-9DFC-258D48A39089}" type="presOf" srcId="{D267C8A5-98D6-4F1F-BF45-AF8C67A9D4DB}" destId="{555FD722-B66A-4072-A078-F8F955C76A27}" srcOrd="0" destOrd="0" presId="urn:microsoft.com/office/officeart/2018/2/layout/IconCircleList"/>
    <dgm:cxn modelId="{9FB0DABA-EE1E-411F-BC45-5E0A56C233D0}" type="presOf" srcId="{12040BF8-7165-48A9-BF03-8CD1F35BCFF9}" destId="{08976E00-38FD-435C-B6B7-BE68A7CC110F}" srcOrd="0" destOrd="0" presId="urn:microsoft.com/office/officeart/2018/2/layout/IconCircleList"/>
    <dgm:cxn modelId="{BCDF8DE4-917A-4B33-9FC5-21A1E62A0DC3}" srcId="{D267C8A5-98D6-4F1F-BF45-AF8C67A9D4DB}" destId="{8CF40675-05A8-4737-8296-6DFA4F7A0889}" srcOrd="0" destOrd="0" parTransId="{E5F381C1-B94C-4E57-B800-F209669DDA74}" sibTransId="{AE1F071E-962C-4451-8EE4-DF530E03010A}"/>
    <dgm:cxn modelId="{0DF30FE6-EE34-4576-905A-42A4B86DAFD2}" type="presOf" srcId="{28259A74-2CB7-4146-82B7-A6271118B3E8}" destId="{09D53E08-30F0-4D87-8955-94406FB793A1}" srcOrd="0" destOrd="0" presId="urn:microsoft.com/office/officeart/2018/2/layout/IconCircleList"/>
    <dgm:cxn modelId="{3718BEE7-7A5C-44D1-BDCA-EB5A2280AA1A}" type="presParOf" srcId="{555FD722-B66A-4072-A078-F8F955C76A27}" destId="{71184A7B-54EC-40C2-AEE0-6A84AA163FC9}" srcOrd="0" destOrd="0" presId="urn:microsoft.com/office/officeart/2018/2/layout/IconCircleList"/>
    <dgm:cxn modelId="{BE8E5D9E-10F0-4C06-9759-E1C8D3A8CF2F}" type="presParOf" srcId="{71184A7B-54EC-40C2-AEE0-6A84AA163FC9}" destId="{CF66D472-234F-4FD8-B93F-51A03876D837}" srcOrd="0" destOrd="0" presId="urn:microsoft.com/office/officeart/2018/2/layout/IconCircleList"/>
    <dgm:cxn modelId="{CB483BB0-548A-40B1-A4E5-5BC25A22208D}" type="presParOf" srcId="{CF66D472-234F-4FD8-B93F-51A03876D837}" destId="{DDDF031B-B705-4F28-847D-0D731C9A43FB}" srcOrd="0" destOrd="0" presId="urn:microsoft.com/office/officeart/2018/2/layout/IconCircleList"/>
    <dgm:cxn modelId="{5A15E8D1-20A5-4C5E-A612-A7F4A2A4D465}" type="presParOf" srcId="{CF66D472-234F-4FD8-B93F-51A03876D837}" destId="{642CC778-ECAA-4B0D-B177-45F373A96464}" srcOrd="1" destOrd="0" presId="urn:microsoft.com/office/officeart/2018/2/layout/IconCircleList"/>
    <dgm:cxn modelId="{97EB1822-5075-43D6-BDF5-2D1CF7EE2FB4}" type="presParOf" srcId="{CF66D472-234F-4FD8-B93F-51A03876D837}" destId="{D8AC5F94-2E5C-45B7-B4C2-EB591E6AC761}" srcOrd="2" destOrd="0" presId="urn:microsoft.com/office/officeart/2018/2/layout/IconCircleList"/>
    <dgm:cxn modelId="{3EDECCBE-670C-4C50-B0CB-0859A0A603CC}" type="presParOf" srcId="{CF66D472-234F-4FD8-B93F-51A03876D837}" destId="{C9435A8F-0B9D-44B0-ADE8-A08B7AE509E6}" srcOrd="3" destOrd="0" presId="urn:microsoft.com/office/officeart/2018/2/layout/IconCircleList"/>
    <dgm:cxn modelId="{8C58447A-32FD-4896-8B3B-A4E94EF54E43}" type="presParOf" srcId="{71184A7B-54EC-40C2-AEE0-6A84AA163FC9}" destId="{89C2043C-9831-4A53-BB11-9769B9C54D97}" srcOrd="1" destOrd="0" presId="urn:microsoft.com/office/officeart/2018/2/layout/IconCircleList"/>
    <dgm:cxn modelId="{55BD790F-F02C-4964-8453-7D2539CBAB36}" type="presParOf" srcId="{71184A7B-54EC-40C2-AEE0-6A84AA163FC9}" destId="{D4A0103F-C1AF-4EA6-9C0A-6626DD5717CC}" srcOrd="2" destOrd="0" presId="urn:microsoft.com/office/officeart/2018/2/layout/IconCircleList"/>
    <dgm:cxn modelId="{3FF31B0B-BF3A-40B5-BB91-5C396F64DAAA}" type="presParOf" srcId="{D4A0103F-C1AF-4EA6-9C0A-6626DD5717CC}" destId="{33AAC4F4-964A-4589-9CE3-117C288FDE5D}" srcOrd="0" destOrd="0" presId="urn:microsoft.com/office/officeart/2018/2/layout/IconCircleList"/>
    <dgm:cxn modelId="{78C67A40-7593-46FF-85A9-B192D121F95B}" type="presParOf" srcId="{D4A0103F-C1AF-4EA6-9C0A-6626DD5717CC}" destId="{1EBFFB6A-2877-4CFA-8CC4-14B41D253714}" srcOrd="1" destOrd="0" presId="urn:microsoft.com/office/officeart/2018/2/layout/IconCircleList"/>
    <dgm:cxn modelId="{D77C4944-6AFE-4174-9EEC-164BA991E75D}" type="presParOf" srcId="{D4A0103F-C1AF-4EA6-9C0A-6626DD5717CC}" destId="{393918CF-D38E-469C-9E8B-2295E5C37D4E}" srcOrd="2" destOrd="0" presId="urn:microsoft.com/office/officeart/2018/2/layout/IconCircleList"/>
    <dgm:cxn modelId="{F5604AD1-0EBB-4CDA-98FC-B87BD1C37432}" type="presParOf" srcId="{D4A0103F-C1AF-4EA6-9C0A-6626DD5717CC}" destId="{09D53E08-30F0-4D87-8955-94406FB793A1}" srcOrd="3" destOrd="0" presId="urn:microsoft.com/office/officeart/2018/2/layout/IconCircleList"/>
    <dgm:cxn modelId="{61B61A48-2A63-4310-A715-195C1FD9DB72}" type="presParOf" srcId="{71184A7B-54EC-40C2-AEE0-6A84AA163FC9}" destId="{AD39BF79-5A9B-4B45-9F40-C06920A69016}" srcOrd="3" destOrd="0" presId="urn:microsoft.com/office/officeart/2018/2/layout/IconCircleList"/>
    <dgm:cxn modelId="{D201B58D-EF97-4341-A587-3128318A7645}" type="presParOf" srcId="{71184A7B-54EC-40C2-AEE0-6A84AA163FC9}" destId="{080BB876-1F4C-4531-A588-328ED23280A7}" srcOrd="4" destOrd="0" presId="urn:microsoft.com/office/officeart/2018/2/layout/IconCircleList"/>
    <dgm:cxn modelId="{F2E1F590-C31C-40A6-8823-46B84889A8FA}" type="presParOf" srcId="{080BB876-1F4C-4531-A588-328ED23280A7}" destId="{861AE337-2E5F-43CE-BCA3-CD04510C448A}" srcOrd="0" destOrd="0" presId="urn:microsoft.com/office/officeart/2018/2/layout/IconCircleList"/>
    <dgm:cxn modelId="{B415174F-FF06-4477-8557-6F73260DCA3C}" type="presParOf" srcId="{080BB876-1F4C-4531-A588-328ED23280A7}" destId="{1ED2E13F-11EF-4C3E-AAEA-AE2DB356F8A5}" srcOrd="1" destOrd="0" presId="urn:microsoft.com/office/officeart/2018/2/layout/IconCircleList"/>
    <dgm:cxn modelId="{A2F8C7D4-F215-4046-8CF5-2316D313C7F0}" type="presParOf" srcId="{080BB876-1F4C-4531-A588-328ED23280A7}" destId="{774F078F-3801-4D0D-97EA-12AEBBD328BE}" srcOrd="2" destOrd="0" presId="urn:microsoft.com/office/officeart/2018/2/layout/IconCircleList"/>
    <dgm:cxn modelId="{83CF3B67-C0B8-4799-B273-866F97A98A24}" type="presParOf" srcId="{080BB876-1F4C-4531-A588-328ED23280A7}" destId="{274761FB-4327-4A44-AA8B-1C25D904DC93}" srcOrd="3" destOrd="0" presId="urn:microsoft.com/office/officeart/2018/2/layout/IconCircleList"/>
    <dgm:cxn modelId="{9DF15CB2-0D57-4244-8F2C-ECF92F32B027}" type="presParOf" srcId="{71184A7B-54EC-40C2-AEE0-6A84AA163FC9}" destId="{08976E00-38FD-435C-B6B7-BE68A7CC110F}" srcOrd="5" destOrd="0" presId="urn:microsoft.com/office/officeart/2018/2/layout/IconCircleList"/>
    <dgm:cxn modelId="{F4122F78-C2C0-4506-8A4D-F5A7E05FE73A}" type="presParOf" srcId="{71184A7B-54EC-40C2-AEE0-6A84AA163FC9}" destId="{52DF9349-D208-454A-8846-1130697666B4}" srcOrd="6" destOrd="0" presId="urn:microsoft.com/office/officeart/2018/2/layout/IconCircleList"/>
    <dgm:cxn modelId="{8C8FBE12-1CA5-490F-8B62-C735B6574BEC}" type="presParOf" srcId="{52DF9349-D208-454A-8846-1130697666B4}" destId="{2184829B-ECC4-4C2E-B9EF-A29058A65F7D}" srcOrd="0" destOrd="0" presId="urn:microsoft.com/office/officeart/2018/2/layout/IconCircleList"/>
    <dgm:cxn modelId="{AE8B3AF6-B2F2-4701-8917-57BF1ACD8003}" type="presParOf" srcId="{52DF9349-D208-454A-8846-1130697666B4}" destId="{20736FB1-8B10-41C1-A926-0F9C85D5F009}" srcOrd="1" destOrd="0" presId="urn:microsoft.com/office/officeart/2018/2/layout/IconCircleList"/>
    <dgm:cxn modelId="{2AA3E502-EDC6-47F4-9919-31B6C3E05600}" type="presParOf" srcId="{52DF9349-D208-454A-8846-1130697666B4}" destId="{45039ADA-81B6-49DB-8AE8-998F150D8E7B}" srcOrd="2" destOrd="0" presId="urn:microsoft.com/office/officeart/2018/2/layout/IconCircleList"/>
    <dgm:cxn modelId="{1B241C8E-49F1-46AF-9775-F54060080748}" type="presParOf" srcId="{52DF9349-D208-454A-8846-1130697666B4}" destId="{C3000AA4-1FB3-4B0A-9316-3949BDC9DE3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DC1E9-05BA-4CA2-AAB9-2AF317E2AC2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4743A7-C812-4F5E-824D-2397BCB4C071}">
      <dgm:prSet/>
      <dgm:spPr/>
      <dgm:t>
        <a:bodyPr/>
        <a:lstStyle/>
        <a:p>
          <a:r>
            <a:rPr lang="en-US"/>
            <a:t>To steal personal information: Hackers can use your personal information to commit identity theft or other crimes.</a:t>
          </a:r>
        </a:p>
      </dgm:t>
    </dgm:pt>
    <dgm:pt modelId="{E266555D-D8BF-4E75-9B81-FA6FBACF5B12}" type="parTrans" cxnId="{B6C26972-A4F9-45F2-9686-58F93FB181BB}">
      <dgm:prSet/>
      <dgm:spPr/>
      <dgm:t>
        <a:bodyPr/>
        <a:lstStyle/>
        <a:p>
          <a:endParaRPr lang="en-US"/>
        </a:p>
      </dgm:t>
    </dgm:pt>
    <dgm:pt modelId="{F8EFFA55-8099-47BE-9D06-CB934EAB85E1}" type="sibTrans" cxnId="{B6C26972-A4F9-45F2-9686-58F93FB181BB}">
      <dgm:prSet/>
      <dgm:spPr/>
      <dgm:t>
        <a:bodyPr/>
        <a:lstStyle/>
        <a:p>
          <a:endParaRPr lang="en-US"/>
        </a:p>
      </dgm:t>
    </dgm:pt>
    <dgm:pt modelId="{013FCF74-9D27-4AAB-95ED-7A8A0E931E3F}">
      <dgm:prSet/>
      <dgm:spPr/>
      <dgm:t>
        <a:bodyPr/>
        <a:lstStyle/>
        <a:p>
          <a:r>
            <a:rPr lang="en-US"/>
            <a:t>To send spam or malware: Hackers can use your account to send spam messages or malware to your friends and followers.</a:t>
          </a:r>
        </a:p>
      </dgm:t>
    </dgm:pt>
    <dgm:pt modelId="{5FDB27A4-36D1-4337-8B75-96C37D0C6697}" type="parTrans" cxnId="{F855E5D9-4AC0-4906-AC0F-75072D275964}">
      <dgm:prSet/>
      <dgm:spPr/>
      <dgm:t>
        <a:bodyPr/>
        <a:lstStyle/>
        <a:p>
          <a:endParaRPr lang="en-US"/>
        </a:p>
      </dgm:t>
    </dgm:pt>
    <dgm:pt modelId="{6A3B5B1A-591B-4FD7-81D6-4FEA212CE3D0}" type="sibTrans" cxnId="{F855E5D9-4AC0-4906-AC0F-75072D275964}">
      <dgm:prSet/>
      <dgm:spPr/>
      <dgm:t>
        <a:bodyPr/>
        <a:lstStyle/>
        <a:p>
          <a:endParaRPr lang="en-US"/>
        </a:p>
      </dgm:t>
    </dgm:pt>
    <dgm:pt modelId="{E6292579-8E4E-4F95-920E-E99CA8DDD6FD}">
      <dgm:prSet/>
      <dgm:spPr/>
      <dgm:t>
        <a:bodyPr/>
        <a:lstStyle/>
        <a:p>
          <a:r>
            <a:rPr lang="en-US"/>
            <a:t>To hold your account hostage: Hackers may lock you out of your account and demand a ransom to unlock it.</a:t>
          </a:r>
        </a:p>
      </dgm:t>
    </dgm:pt>
    <dgm:pt modelId="{EC4C9D03-1C4C-446D-B83E-FAE10834A0F5}" type="parTrans" cxnId="{4C989316-7DCD-4B1E-AA80-97CA5BFE730B}">
      <dgm:prSet/>
      <dgm:spPr/>
      <dgm:t>
        <a:bodyPr/>
        <a:lstStyle/>
        <a:p>
          <a:endParaRPr lang="en-US"/>
        </a:p>
      </dgm:t>
    </dgm:pt>
    <dgm:pt modelId="{45EE81AD-8FEB-4FF0-ABBD-BD31F0867C49}" type="sibTrans" cxnId="{4C989316-7DCD-4B1E-AA80-97CA5BFE730B}">
      <dgm:prSet/>
      <dgm:spPr/>
      <dgm:t>
        <a:bodyPr/>
        <a:lstStyle/>
        <a:p>
          <a:endParaRPr lang="en-US"/>
        </a:p>
      </dgm:t>
    </dgm:pt>
    <dgm:pt modelId="{A2A9020C-6ADF-4B8E-A3DA-413547EC1A00}">
      <dgm:prSet/>
      <dgm:spPr/>
      <dgm:t>
        <a:bodyPr/>
        <a:lstStyle/>
        <a:p>
          <a:r>
            <a:rPr lang="en-US"/>
            <a:t>To damage your reputation: Hackers may post embarrassing or offensive content on your account, which can damage your reputation.</a:t>
          </a:r>
        </a:p>
      </dgm:t>
    </dgm:pt>
    <dgm:pt modelId="{B70CF6B5-0324-4E9B-B971-657C28E90666}" type="parTrans" cxnId="{9271B4EA-00CC-48FE-96FB-9A60132E8983}">
      <dgm:prSet/>
      <dgm:spPr/>
      <dgm:t>
        <a:bodyPr/>
        <a:lstStyle/>
        <a:p>
          <a:endParaRPr lang="en-US"/>
        </a:p>
      </dgm:t>
    </dgm:pt>
    <dgm:pt modelId="{FE038FB1-7A14-4E32-B28F-37302F7ED92C}" type="sibTrans" cxnId="{9271B4EA-00CC-48FE-96FB-9A60132E8983}">
      <dgm:prSet/>
      <dgm:spPr/>
      <dgm:t>
        <a:bodyPr/>
        <a:lstStyle/>
        <a:p>
          <a:endParaRPr lang="en-US"/>
        </a:p>
      </dgm:t>
    </dgm:pt>
    <dgm:pt modelId="{B6748161-8398-460E-8098-EAF6CB8E68B9}" type="pres">
      <dgm:prSet presAssocID="{219DC1E9-05BA-4CA2-AAB9-2AF317E2AC2C}" presName="linear" presStyleCnt="0">
        <dgm:presLayoutVars>
          <dgm:animLvl val="lvl"/>
          <dgm:resizeHandles val="exact"/>
        </dgm:presLayoutVars>
      </dgm:prSet>
      <dgm:spPr/>
    </dgm:pt>
    <dgm:pt modelId="{7E2962CC-0179-4AD8-81FB-D6CDA344BEDA}" type="pres">
      <dgm:prSet presAssocID="{3B4743A7-C812-4F5E-824D-2397BCB4C071}" presName="parentText" presStyleLbl="node1" presStyleIdx="0" presStyleCnt="4">
        <dgm:presLayoutVars>
          <dgm:chMax val="0"/>
          <dgm:bulletEnabled val="1"/>
        </dgm:presLayoutVars>
      </dgm:prSet>
      <dgm:spPr/>
    </dgm:pt>
    <dgm:pt modelId="{22206E47-B4C9-4A4E-B0E5-9DAA6DDA042C}" type="pres">
      <dgm:prSet presAssocID="{F8EFFA55-8099-47BE-9D06-CB934EAB85E1}" presName="spacer" presStyleCnt="0"/>
      <dgm:spPr/>
    </dgm:pt>
    <dgm:pt modelId="{C37E985C-C838-4C9E-B4ED-41BCDE01AA9C}" type="pres">
      <dgm:prSet presAssocID="{013FCF74-9D27-4AAB-95ED-7A8A0E931E3F}" presName="parentText" presStyleLbl="node1" presStyleIdx="1" presStyleCnt="4">
        <dgm:presLayoutVars>
          <dgm:chMax val="0"/>
          <dgm:bulletEnabled val="1"/>
        </dgm:presLayoutVars>
      </dgm:prSet>
      <dgm:spPr/>
    </dgm:pt>
    <dgm:pt modelId="{46F6824E-8F94-45B0-BAED-3F1B029BBDA1}" type="pres">
      <dgm:prSet presAssocID="{6A3B5B1A-591B-4FD7-81D6-4FEA212CE3D0}" presName="spacer" presStyleCnt="0"/>
      <dgm:spPr/>
    </dgm:pt>
    <dgm:pt modelId="{BFA66E2A-77C0-43D5-9605-47532171421D}" type="pres">
      <dgm:prSet presAssocID="{E6292579-8E4E-4F95-920E-E99CA8DDD6FD}" presName="parentText" presStyleLbl="node1" presStyleIdx="2" presStyleCnt="4">
        <dgm:presLayoutVars>
          <dgm:chMax val="0"/>
          <dgm:bulletEnabled val="1"/>
        </dgm:presLayoutVars>
      </dgm:prSet>
      <dgm:spPr/>
    </dgm:pt>
    <dgm:pt modelId="{AF024FCB-BD0C-473F-8E8B-A88CA29927BA}" type="pres">
      <dgm:prSet presAssocID="{45EE81AD-8FEB-4FF0-ABBD-BD31F0867C49}" presName="spacer" presStyleCnt="0"/>
      <dgm:spPr/>
    </dgm:pt>
    <dgm:pt modelId="{0F0ED3FF-B30C-437B-8016-854C8CB776E9}" type="pres">
      <dgm:prSet presAssocID="{A2A9020C-6ADF-4B8E-A3DA-413547EC1A00}" presName="parentText" presStyleLbl="node1" presStyleIdx="3" presStyleCnt="4">
        <dgm:presLayoutVars>
          <dgm:chMax val="0"/>
          <dgm:bulletEnabled val="1"/>
        </dgm:presLayoutVars>
      </dgm:prSet>
      <dgm:spPr/>
    </dgm:pt>
  </dgm:ptLst>
  <dgm:cxnLst>
    <dgm:cxn modelId="{4C989316-7DCD-4B1E-AA80-97CA5BFE730B}" srcId="{219DC1E9-05BA-4CA2-AAB9-2AF317E2AC2C}" destId="{E6292579-8E4E-4F95-920E-E99CA8DDD6FD}" srcOrd="2" destOrd="0" parTransId="{EC4C9D03-1C4C-446D-B83E-FAE10834A0F5}" sibTransId="{45EE81AD-8FEB-4FF0-ABBD-BD31F0867C49}"/>
    <dgm:cxn modelId="{4807AF39-66DD-4CC9-8145-0D486F88F88F}" type="presOf" srcId="{3B4743A7-C812-4F5E-824D-2397BCB4C071}" destId="{7E2962CC-0179-4AD8-81FB-D6CDA344BEDA}" srcOrd="0" destOrd="0" presId="urn:microsoft.com/office/officeart/2005/8/layout/vList2"/>
    <dgm:cxn modelId="{4890B63E-0C63-4BB2-B5B5-0DB1E39CE133}" type="presOf" srcId="{219DC1E9-05BA-4CA2-AAB9-2AF317E2AC2C}" destId="{B6748161-8398-460E-8098-EAF6CB8E68B9}" srcOrd="0" destOrd="0" presId="urn:microsoft.com/office/officeart/2005/8/layout/vList2"/>
    <dgm:cxn modelId="{B6C26972-A4F9-45F2-9686-58F93FB181BB}" srcId="{219DC1E9-05BA-4CA2-AAB9-2AF317E2AC2C}" destId="{3B4743A7-C812-4F5E-824D-2397BCB4C071}" srcOrd="0" destOrd="0" parTransId="{E266555D-D8BF-4E75-9B81-FA6FBACF5B12}" sibTransId="{F8EFFA55-8099-47BE-9D06-CB934EAB85E1}"/>
    <dgm:cxn modelId="{A929EE7D-9E70-455D-9B43-37D5BCEE2D01}" type="presOf" srcId="{013FCF74-9D27-4AAB-95ED-7A8A0E931E3F}" destId="{C37E985C-C838-4C9E-B4ED-41BCDE01AA9C}" srcOrd="0" destOrd="0" presId="urn:microsoft.com/office/officeart/2005/8/layout/vList2"/>
    <dgm:cxn modelId="{4B986C85-621E-419F-B5C8-1AC9512D29A7}" type="presOf" srcId="{E6292579-8E4E-4F95-920E-E99CA8DDD6FD}" destId="{BFA66E2A-77C0-43D5-9605-47532171421D}" srcOrd="0" destOrd="0" presId="urn:microsoft.com/office/officeart/2005/8/layout/vList2"/>
    <dgm:cxn modelId="{F855E5D9-4AC0-4906-AC0F-75072D275964}" srcId="{219DC1E9-05BA-4CA2-AAB9-2AF317E2AC2C}" destId="{013FCF74-9D27-4AAB-95ED-7A8A0E931E3F}" srcOrd="1" destOrd="0" parTransId="{5FDB27A4-36D1-4337-8B75-96C37D0C6697}" sibTransId="{6A3B5B1A-591B-4FD7-81D6-4FEA212CE3D0}"/>
    <dgm:cxn modelId="{C15196DB-6D39-4BDC-9F58-7F50E9E3C204}" type="presOf" srcId="{A2A9020C-6ADF-4B8E-A3DA-413547EC1A00}" destId="{0F0ED3FF-B30C-437B-8016-854C8CB776E9}" srcOrd="0" destOrd="0" presId="urn:microsoft.com/office/officeart/2005/8/layout/vList2"/>
    <dgm:cxn modelId="{9271B4EA-00CC-48FE-96FB-9A60132E8983}" srcId="{219DC1E9-05BA-4CA2-AAB9-2AF317E2AC2C}" destId="{A2A9020C-6ADF-4B8E-A3DA-413547EC1A00}" srcOrd="3" destOrd="0" parTransId="{B70CF6B5-0324-4E9B-B971-657C28E90666}" sibTransId="{FE038FB1-7A14-4E32-B28F-37302F7ED92C}"/>
    <dgm:cxn modelId="{8160EF30-8E9F-4A67-B168-40BE96D5C2B5}" type="presParOf" srcId="{B6748161-8398-460E-8098-EAF6CB8E68B9}" destId="{7E2962CC-0179-4AD8-81FB-D6CDA344BEDA}" srcOrd="0" destOrd="0" presId="urn:microsoft.com/office/officeart/2005/8/layout/vList2"/>
    <dgm:cxn modelId="{3BFE17C7-81C9-48D6-B004-A8A8A336B67D}" type="presParOf" srcId="{B6748161-8398-460E-8098-EAF6CB8E68B9}" destId="{22206E47-B4C9-4A4E-B0E5-9DAA6DDA042C}" srcOrd="1" destOrd="0" presId="urn:microsoft.com/office/officeart/2005/8/layout/vList2"/>
    <dgm:cxn modelId="{A971CFA2-81D2-4DAB-BDBC-1CA28A3C0F34}" type="presParOf" srcId="{B6748161-8398-460E-8098-EAF6CB8E68B9}" destId="{C37E985C-C838-4C9E-B4ED-41BCDE01AA9C}" srcOrd="2" destOrd="0" presId="urn:microsoft.com/office/officeart/2005/8/layout/vList2"/>
    <dgm:cxn modelId="{1DF146A9-BBC5-4E49-B393-069A58E0626A}" type="presParOf" srcId="{B6748161-8398-460E-8098-EAF6CB8E68B9}" destId="{46F6824E-8F94-45B0-BAED-3F1B029BBDA1}" srcOrd="3" destOrd="0" presId="urn:microsoft.com/office/officeart/2005/8/layout/vList2"/>
    <dgm:cxn modelId="{303B7E3C-E239-4736-B36E-DF52B29E915A}" type="presParOf" srcId="{B6748161-8398-460E-8098-EAF6CB8E68B9}" destId="{BFA66E2A-77C0-43D5-9605-47532171421D}" srcOrd="4" destOrd="0" presId="urn:microsoft.com/office/officeart/2005/8/layout/vList2"/>
    <dgm:cxn modelId="{31353FA5-4B38-45CA-8956-77BA9048FE34}" type="presParOf" srcId="{B6748161-8398-460E-8098-EAF6CB8E68B9}" destId="{AF024FCB-BD0C-473F-8E8B-A88CA29927BA}" srcOrd="5" destOrd="0" presId="urn:microsoft.com/office/officeart/2005/8/layout/vList2"/>
    <dgm:cxn modelId="{01B287D9-EA44-47DB-8CD4-B3258219CF88}" type="presParOf" srcId="{B6748161-8398-460E-8098-EAF6CB8E68B9}" destId="{0F0ED3FF-B30C-437B-8016-854C8CB776E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4CA6A-8739-469B-9B55-8690A0C974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CA353F-DEF6-4780-B9AE-948FD3B4D890}">
      <dgm:prSet/>
      <dgm:spPr/>
      <dgm:t>
        <a:bodyPr/>
        <a:lstStyle/>
        <a:p>
          <a:r>
            <a:rPr lang="en-US"/>
            <a:t>Computer turned into a Zombie (Become part of a BotNet)</a:t>
          </a:r>
        </a:p>
      </dgm:t>
    </dgm:pt>
    <dgm:pt modelId="{437111ED-DD4D-453F-92B5-550AD22B1862}" type="parTrans" cxnId="{6B8AC148-3137-4F86-B478-3FF1FD530922}">
      <dgm:prSet/>
      <dgm:spPr/>
      <dgm:t>
        <a:bodyPr/>
        <a:lstStyle/>
        <a:p>
          <a:endParaRPr lang="en-US"/>
        </a:p>
      </dgm:t>
    </dgm:pt>
    <dgm:pt modelId="{1FDA1522-40DB-45A5-AECA-5665A5605E17}" type="sibTrans" cxnId="{6B8AC148-3137-4F86-B478-3FF1FD530922}">
      <dgm:prSet/>
      <dgm:spPr/>
      <dgm:t>
        <a:bodyPr/>
        <a:lstStyle/>
        <a:p>
          <a:endParaRPr lang="en-US"/>
        </a:p>
      </dgm:t>
    </dgm:pt>
    <dgm:pt modelId="{00D2B749-B5AD-4C7C-AC50-3328B722659E}">
      <dgm:prSet/>
      <dgm:spPr/>
      <dgm:t>
        <a:bodyPr/>
        <a:lstStyle/>
        <a:p>
          <a:r>
            <a:rPr lang="en-US"/>
            <a:t>Used in mass email spam campaigns</a:t>
          </a:r>
        </a:p>
      </dgm:t>
    </dgm:pt>
    <dgm:pt modelId="{142802F1-3987-4B1E-B841-5BA323F19276}" type="parTrans" cxnId="{36EBFAA1-9FD3-4891-B9D1-3CE89BB091BD}">
      <dgm:prSet/>
      <dgm:spPr/>
      <dgm:t>
        <a:bodyPr/>
        <a:lstStyle/>
        <a:p>
          <a:endParaRPr lang="en-US"/>
        </a:p>
      </dgm:t>
    </dgm:pt>
    <dgm:pt modelId="{2CA6C707-9B60-4F75-8781-03FB7BF9D8B0}" type="sibTrans" cxnId="{36EBFAA1-9FD3-4891-B9D1-3CE89BB091BD}">
      <dgm:prSet/>
      <dgm:spPr/>
      <dgm:t>
        <a:bodyPr/>
        <a:lstStyle/>
        <a:p>
          <a:endParaRPr lang="en-US"/>
        </a:p>
      </dgm:t>
    </dgm:pt>
    <dgm:pt modelId="{8B2B87C9-6161-4231-BF25-9AC7E6EF62B6}">
      <dgm:prSet/>
      <dgm:spPr/>
      <dgm:t>
        <a:bodyPr/>
        <a:lstStyle/>
        <a:p>
          <a:r>
            <a:rPr lang="en-US"/>
            <a:t>Steal your information and use this information to propagate malware to your contacts. </a:t>
          </a:r>
        </a:p>
      </dgm:t>
    </dgm:pt>
    <dgm:pt modelId="{BA078F50-4D28-4F1C-85E8-2D4666D6602F}" type="parTrans" cxnId="{44806FB6-C9DC-490B-927E-A02DD5D68874}">
      <dgm:prSet/>
      <dgm:spPr/>
      <dgm:t>
        <a:bodyPr/>
        <a:lstStyle/>
        <a:p>
          <a:endParaRPr lang="en-US"/>
        </a:p>
      </dgm:t>
    </dgm:pt>
    <dgm:pt modelId="{EC88C87D-80E8-4008-91E1-26DC3F8BFC55}" type="sibTrans" cxnId="{44806FB6-C9DC-490B-927E-A02DD5D68874}">
      <dgm:prSet/>
      <dgm:spPr/>
      <dgm:t>
        <a:bodyPr/>
        <a:lstStyle/>
        <a:p>
          <a:endParaRPr lang="en-US"/>
        </a:p>
      </dgm:t>
    </dgm:pt>
    <dgm:pt modelId="{4D410E03-392D-4CCF-84D3-79909A476CE8}" type="pres">
      <dgm:prSet presAssocID="{3F94CA6A-8739-469B-9B55-8690A0C97431}" presName="root" presStyleCnt="0">
        <dgm:presLayoutVars>
          <dgm:dir/>
          <dgm:resizeHandles val="exact"/>
        </dgm:presLayoutVars>
      </dgm:prSet>
      <dgm:spPr/>
    </dgm:pt>
    <dgm:pt modelId="{68E0D20C-B762-4B4B-94D7-9E1C32BB09BA}" type="pres">
      <dgm:prSet presAssocID="{64CA353F-DEF6-4780-B9AE-948FD3B4D890}" presName="compNode" presStyleCnt="0"/>
      <dgm:spPr/>
    </dgm:pt>
    <dgm:pt modelId="{8A2A6273-8D8F-41AA-8905-C39B2E8347D3}" type="pres">
      <dgm:prSet presAssocID="{64CA353F-DEF6-4780-B9AE-948FD3B4D890}" presName="bgRect" presStyleLbl="bgShp" presStyleIdx="0" presStyleCnt="3"/>
      <dgm:spPr/>
    </dgm:pt>
    <dgm:pt modelId="{32B84A71-91E8-4686-B064-25DFFC02E884}" type="pres">
      <dgm:prSet presAssocID="{64CA353F-DEF6-4780-B9AE-948FD3B4D8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3E529A8B-3654-4161-BE3A-9FE5A5AC061E}" type="pres">
      <dgm:prSet presAssocID="{64CA353F-DEF6-4780-B9AE-948FD3B4D890}" presName="spaceRect" presStyleCnt="0"/>
      <dgm:spPr/>
    </dgm:pt>
    <dgm:pt modelId="{B678F04C-2D06-4EF1-A4E3-5D07BD6EF6B1}" type="pres">
      <dgm:prSet presAssocID="{64CA353F-DEF6-4780-B9AE-948FD3B4D890}" presName="parTx" presStyleLbl="revTx" presStyleIdx="0" presStyleCnt="3">
        <dgm:presLayoutVars>
          <dgm:chMax val="0"/>
          <dgm:chPref val="0"/>
        </dgm:presLayoutVars>
      </dgm:prSet>
      <dgm:spPr/>
    </dgm:pt>
    <dgm:pt modelId="{C4B28A60-769D-462B-83FA-F2D1E3C9A38F}" type="pres">
      <dgm:prSet presAssocID="{1FDA1522-40DB-45A5-AECA-5665A5605E17}" presName="sibTrans" presStyleCnt="0"/>
      <dgm:spPr/>
    </dgm:pt>
    <dgm:pt modelId="{51072A97-5528-4A38-AFA3-DD9F4F896B3C}" type="pres">
      <dgm:prSet presAssocID="{00D2B749-B5AD-4C7C-AC50-3328B722659E}" presName="compNode" presStyleCnt="0"/>
      <dgm:spPr/>
    </dgm:pt>
    <dgm:pt modelId="{0D287C0A-3978-4A22-9833-F5DD1E60F418}" type="pres">
      <dgm:prSet presAssocID="{00D2B749-B5AD-4C7C-AC50-3328B722659E}" presName="bgRect" presStyleLbl="bgShp" presStyleIdx="1" presStyleCnt="3"/>
      <dgm:spPr/>
    </dgm:pt>
    <dgm:pt modelId="{A9DF72BE-52C7-476D-9C04-22239D45F021}" type="pres">
      <dgm:prSet presAssocID="{00D2B749-B5AD-4C7C-AC50-3328B72265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C81F259A-B144-4FE9-BD23-30F6629E70CC}" type="pres">
      <dgm:prSet presAssocID="{00D2B749-B5AD-4C7C-AC50-3328B722659E}" presName="spaceRect" presStyleCnt="0"/>
      <dgm:spPr/>
    </dgm:pt>
    <dgm:pt modelId="{A858049A-792E-47CE-BA42-D33B3AA4B13F}" type="pres">
      <dgm:prSet presAssocID="{00D2B749-B5AD-4C7C-AC50-3328B722659E}" presName="parTx" presStyleLbl="revTx" presStyleIdx="1" presStyleCnt="3">
        <dgm:presLayoutVars>
          <dgm:chMax val="0"/>
          <dgm:chPref val="0"/>
        </dgm:presLayoutVars>
      </dgm:prSet>
      <dgm:spPr/>
    </dgm:pt>
    <dgm:pt modelId="{6193980C-D851-4CD1-AECC-25DCD7ED72F4}" type="pres">
      <dgm:prSet presAssocID="{2CA6C707-9B60-4F75-8781-03FB7BF9D8B0}" presName="sibTrans" presStyleCnt="0"/>
      <dgm:spPr/>
    </dgm:pt>
    <dgm:pt modelId="{C82EA177-6B77-4409-B866-1CBD9A742BFA}" type="pres">
      <dgm:prSet presAssocID="{8B2B87C9-6161-4231-BF25-9AC7E6EF62B6}" presName="compNode" presStyleCnt="0"/>
      <dgm:spPr/>
    </dgm:pt>
    <dgm:pt modelId="{9C4EC206-823E-48B6-AC91-C5AB8177DC7A}" type="pres">
      <dgm:prSet presAssocID="{8B2B87C9-6161-4231-BF25-9AC7E6EF62B6}" presName="bgRect" presStyleLbl="bgShp" presStyleIdx="2" presStyleCnt="3"/>
      <dgm:spPr/>
    </dgm:pt>
    <dgm:pt modelId="{E270ED72-AE40-43AB-B503-22613ECC9DDD}" type="pres">
      <dgm:prSet presAssocID="{8B2B87C9-6161-4231-BF25-9AC7E6EF62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ber"/>
        </a:ext>
      </dgm:extLst>
    </dgm:pt>
    <dgm:pt modelId="{DA161D4A-2CF8-476D-A7F4-C7A80F0448EC}" type="pres">
      <dgm:prSet presAssocID="{8B2B87C9-6161-4231-BF25-9AC7E6EF62B6}" presName="spaceRect" presStyleCnt="0"/>
      <dgm:spPr/>
    </dgm:pt>
    <dgm:pt modelId="{C6C0F1F5-E514-45FD-97DB-0EFC5E3B1D18}" type="pres">
      <dgm:prSet presAssocID="{8B2B87C9-6161-4231-BF25-9AC7E6EF62B6}" presName="parTx" presStyleLbl="revTx" presStyleIdx="2" presStyleCnt="3">
        <dgm:presLayoutVars>
          <dgm:chMax val="0"/>
          <dgm:chPref val="0"/>
        </dgm:presLayoutVars>
      </dgm:prSet>
      <dgm:spPr/>
    </dgm:pt>
  </dgm:ptLst>
  <dgm:cxnLst>
    <dgm:cxn modelId="{6B8AC148-3137-4F86-B478-3FF1FD530922}" srcId="{3F94CA6A-8739-469B-9B55-8690A0C97431}" destId="{64CA353F-DEF6-4780-B9AE-948FD3B4D890}" srcOrd="0" destOrd="0" parTransId="{437111ED-DD4D-453F-92B5-550AD22B1862}" sibTransId="{1FDA1522-40DB-45A5-AECA-5665A5605E17}"/>
    <dgm:cxn modelId="{47110378-5127-485F-A8EA-5D0129604AED}" type="presOf" srcId="{8B2B87C9-6161-4231-BF25-9AC7E6EF62B6}" destId="{C6C0F1F5-E514-45FD-97DB-0EFC5E3B1D18}" srcOrd="0" destOrd="0" presId="urn:microsoft.com/office/officeart/2018/2/layout/IconVerticalSolidList"/>
    <dgm:cxn modelId="{62F57A9F-5C2D-43C6-B31D-5BFC64490304}" type="presOf" srcId="{00D2B749-B5AD-4C7C-AC50-3328B722659E}" destId="{A858049A-792E-47CE-BA42-D33B3AA4B13F}" srcOrd="0" destOrd="0" presId="urn:microsoft.com/office/officeart/2018/2/layout/IconVerticalSolidList"/>
    <dgm:cxn modelId="{36EBFAA1-9FD3-4891-B9D1-3CE89BB091BD}" srcId="{3F94CA6A-8739-469B-9B55-8690A0C97431}" destId="{00D2B749-B5AD-4C7C-AC50-3328B722659E}" srcOrd="1" destOrd="0" parTransId="{142802F1-3987-4B1E-B841-5BA323F19276}" sibTransId="{2CA6C707-9B60-4F75-8781-03FB7BF9D8B0}"/>
    <dgm:cxn modelId="{8FD4A4A7-554D-48E6-AC78-B08968DF1C5A}" type="presOf" srcId="{64CA353F-DEF6-4780-B9AE-948FD3B4D890}" destId="{B678F04C-2D06-4EF1-A4E3-5D07BD6EF6B1}" srcOrd="0" destOrd="0" presId="urn:microsoft.com/office/officeart/2018/2/layout/IconVerticalSolidList"/>
    <dgm:cxn modelId="{44806FB6-C9DC-490B-927E-A02DD5D68874}" srcId="{3F94CA6A-8739-469B-9B55-8690A0C97431}" destId="{8B2B87C9-6161-4231-BF25-9AC7E6EF62B6}" srcOrd="2" destOrd="0" parTransId="{BA078F50-4D28-4F1C-85E8-2D4666D6602F}" sibTransId="{EC88C87D-80E8-4008-91E1-26DC3F8BFC55}"/>
    <dgm:cxn modelId="{3B2489ED-82E7-4E60-B4A8-694A4F7A52C6}" type="presOf" srcId="{3F94CA6A-8739-469B-9B55-8690A0C97431}" destId="{4D410E03-392D-4CCF-84D3-79909A476CE8}" srcOrd="0" destOrd="0" presId="urn:microsoft.com/office/officeart/2018/2/layout/IconVerticalSolidList"/>
    <dgm:cxn modelId="{7056910C-F42A-4A94-9CD2-C32B7C3AF285}" type="presParOf" srcId="{4D410E03-392D-4CCF-84D3-79909A476CE8}" destId="{68E0D20C-B762-4B4B-94D7-9E1C32BB09BA}" srcOrd="0" destOrd="0" presId="urn:microsoft.com/office/officeart/2018/2/layout/IconVerticalSolidList"/>
    <dgm:cxn modelId="{10A10E18-94BE-4B89-898F-6F2DFE21EC49}" type="presParOf" srcId="{68E0D20C-B762-4B4B-94D7-9E1C32BB09BA}" destId="{8A2A6273-8D8F-41AA-8905-C39B2E8347D3}" srcOrd="0" destOrd="0" presId="urn:microsoft.com/office/officeart/2018/2/layout/IconVerticalSolidList"/>
    <dgm:cxn modelId="{4F62A895-8BA6-4C15-9B17-56F28DDC22EF}" type="presParOf" srcId="{68E0D20C-B762-4B4B-94D7-9E1C32BB09BA}" destId="{32B84A71-91E8-4686-B064-25DFFC02E884}" srcOrd="1" destOrd="0" presId="urn:microsoft.com/office/officeart/2018/2/layout/IconVerticalSolidList"/>
    <dgm:cxn modelId="{017E7622-61A4-4070-8C31-0E5D2ABB36D9}" type="presParOf" srcId="{68E0D20C-B762-4B4B-94D7-9E1C32BB09BA}" destId="{3E529A8B-3654-4161-BE3A-9FE5A5AC061E}" srcOrd="2" destOrd="0" presId="urn:microsoft.com/office/officeart/2018/2/layout/IconVerticalSolidList"/>
    <dgm:cxn modelId="{28E71AF4-78C7-4EEB-8989-053062EFC1CE}" type="presParOf" srcId="{68E0D20C-B762-4B4B-94D7-9E1C32BB09BA}" destId="{B678F04C-2D06-4EF1-A4E3-5D07BD6EF6B1}" srcOrd="3" destOrd="0" presId="urn:microsoft.com/office/officeart/2018/2/layout/IconVerticalSolidList"/>
    <dgm:cxn modelId="{950698BA-7AAC-471F-A941-A273F50A5AEF}" type="presParOf" srcId="{4D410E03-392D-4CCF-84D3-79909A476CE8}" destId="{C4B28A60-769D-462B-83FA-F2D1E3C9A38F}" srcOrd="1" destOrd="0" presId="urn:microsoft.com/office/officeart/2018/2/layout/IconVerticalSolidList"/>
    <dgm:cxn modelId="{9614B004-F45D-4A98-9859-687D6C2A3F09}" type="presParOf" srcId="{4D410E03-392D-4CCF-84D3-79909A476CE8}" destId="{51072A97-5528-4A38-AFA3-DD9F4F896B3C}" srcOrd="2" destOrd="0" presId="urn:microsoft.com/office/officeart/2018/2/layout/IconVerticalSolidList"/>
    <dgm:cxn modelId="{0214D291-9A0E-4E7B-A138-EC178EF82BF6}" type="presParOf" srcId="{51072A97-5528-4A38-AFA3-DD9F4F896B3C}" destId="{0D287C0A-3978-4A22-9833-F5DD1E60F418}" srcOrd="0" destOrd="0" presId="urn:microsoft.com/office/officeart/2018/2/layout/IconVerticalSolidList"/>
    <dgm:cxn modelId="{220B65A9-199D-49E3-9E5A-257271D66007}" type="presParOf" srcId="{51072A97-5528-4A38-AFA3-DD9F4F896B3C}" destId="{A9DF72BE-52C7-476D-9C04-22239D45F021}" srcOrd="1" destOrd="0" presId="urn:microsoft.com/office/officeart/2018/2/layout/IconVerticalSolidList"/>
    <dgm:cxn modelId="{41696765-9871-406C-8713-1A9D9C61AD10}" type="presParOf" srcId="{51072A97-5528-4A38-AFA3-DD9F4F896B3C}" destId="{C81F259A-B144-4FE9-BD23-30F6629E70CC}" srcOrd="2" destOrd="0" presId="urn:microsoft.com/office/officeart/2018/2/layout/IconVerticalSolidList"/>
    <dgm:cxn modelId="{F34BB975-84A2-4B44-830E-23858A64FDF3}" type="presParOf" srcId="{51072A97-5528-4A38-AFA3-DD9F4F896B3C}" destId="{A858049A-792E-47CE-BA42-D33B3AA4B13F}" srcOrd="3" destOrd="0" presId="urn:microsoft.com/office/officeart/2018/2/layout/IconVerticalSolidList"/>
    <dgm:cxn modelId="{69EEF4CE-19BD-4C1C-81E6-555038DB2AFF}" type="presParOf" srcId="{4D410E03-392D-4CCF-84D3-79909A476CE8}" destId="{6193980C-D851-4CD1-AECC-25DCD7ED72F4}" srcOrd="3" destOrd="0" presId="urn:microsoft.com/office/officeart/2018/2/layout/IconVerticalSolidList"/>
    <dgm:cxn modelId="{2D2B29C5-0A3D-41E2-9A1B-AEADCBDA58DC}" type="presParOf" srcId="{4D410E03-392D-4CCF-84D3-79909A476CE8}" destId="{C82EA177-6B77-4409-B866-1CBD9A742BFA}" srcOrd="4" destOrd="0" presId="urn:microsoft.com/office/officeart/2018/2/layout/IconVerticalSolidList"/>
    <dgm:cxn modelId="{DD236215-FE7B-43F1-AE9C-10DFBF28BE2E}" type="presParOf" srcId="{C82EA177-6B77-4409-B866-1CBD9A742BFA}" destId="{9C4EC206-823E-48B6-AC91-C5AB8177DC7A}" srcOrd="0" destOrd="0" presId="urn:microsoft.com/office/officeart/2018/2/layout/IconVerticalSolidList"/>
    <dgm:cxn modelId="{E299CEBF-477D-4982-9FEC-DD96D67E2D77}" type="presParOf" srcId="{C82EA177-6B77-4409-B866-1CBD9A742BFA}" destId="{E270ED72-AE40-43AB-B503-22613ECC9DDD}" srcOrd="1" destOrd="0" presId="urn:microsoft.com/office/officeart/2018/2/layout/IconVerticalSolidList"/>
    <dgm:cxn modelId="{310786C2-2F06-478B-9E67-C87A11EEC030}" type="presParOf" srcId="{C82EA177-6B77-4409-B866-1CBD9A742BFA}" destId="{DA161D4A-2CF8-476D-A7F4-C7A80F0448EC}" srcOrd="2" destOrd="0" presId="urn:microsoft.com/office/officeart/2018/2/layout/IconVerticalSolidList"/>
    <dgm:cxn modelId="{766901DC-A741-4E18-B2B2-553EF5DBDA3C}" type="presParOf" srcId="{C82EA177-6B77-4409-B866-1CBD9A742BFA}" destId="{C6C0F1F5-E514-45FD-97DB-0EFC5E3B1D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C447C-B9CC-448A-B1FE-CCD82805697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F328FCA-C890-4AD2-9DB1-6626E6FE4F8D}">
      <dgm:prSet/>
      <dgm:spPr/>
      <dgm:t>
        <a:bodyPr/>
        <a:lstStyle/>
        <a:p>
          <a:pPr>
            <a:lnSpc>
              <a:spcPct val="100000"/>
            </a:lnSpc>
          </a:pPr>
          <a:r>
            <a:rPr lang="en-US"/>
            <a:t>Frequent pop-up windows</a:t>
          </a:r>
        </a:p>
      </dgm:t>
    </dgm:pt>
    <dgm:pt modelId="{0B4CB19A-E633-41B6-A8DC-F8A711CD36C9}" type="parTrans" cxnId="{B85686DB-D939-49C4-85B3-504EC5F85358}">
      <dgm:prSet/>
      <dgm:spPr/>
      <dgm:t>
        <a:bodyPr/>
        <a:lstStyle/>
        <a:p>
          <a:endParaRPr lang="en-US"/>
        </a:p>
      </dgm:t>
    </dgm:pt>
    <dgm:pt modelId="{E104EB7B-7F37-4D8F-AAF4-266C30D53D58}" type="sibTrans" cxnId="{B85686DB-D939-49C4-85B3-504EC5F85358}">
      <dgm:prSet/>
      <dgm:spPr/>
      <dgm:t>
        <a:bodyPr/>
        <a:lstStyle/>
        <a:p>
          <a:pPr>
            <a:lnSpc>
              <a:spcPct val="100000"/>
            </a:lnSpc>
          </a:pPr>
          <a:endParaRPr lang="en-US"/>
        </a:p>
      </dgm:t>
    </dgm:pt>
    <dgm:pt modelId="{5708594E-9784-4159-BEA3-4C3D644F640D}">
      <dgm:prSet/>
      <dgm:spPr/>
      <dgm:t>
        <a:bodyPr/>
        <a:lstStyle/>
        <a:p>
          <a:pPr>
            <a:lnSpc>
              <a:spcPct val="100000"/>
            </a:lnSpc>
          </a:pPr>
          <a:r>
            <a:rPr lang="en-US"/>
            <a:t>Mass emails being sent from your email account</a:t>
          </a:r>
        </a:p>
      </dgm:t>
    </dgm:pt>
    <dgm:pt modelId="{F5A90DB4-83D3-4536-B365-C1F62B52B840}" type="parTrans" cxnId="{F2DC4931-0109-497F-B34A-E1B0097AD6A9}">
      <dgm:prSet/>
      <dgm:spPr/>
      <dgm:t>
        <a:bodyPr/>
        <a:lstStyle/>
        <a:p>
          <a:endParaRPr lang="en-US"/>
        </a:p>
      </dgm:t>
    </dgm:pt>
    <dgm:pt modelId="{84ACBFCE-9E44-46E2-AE68-473225FDC725}" type="sibTrans" cxnId="{F2DC4931-0109-497F-B34A-E1B0097AD6A9}">
      <dgm:prSet/>
      <dgm:spPr/>
      <dgm:t>
        <a:bodyPr/>
        <a:lstStyle/>
        <a:p>
          <a:pPr>
            <a:lnSpc>
              <a:spcPct val="100000"/>
            </a:lnSpc>
          </a:pPr>
          <a:endParaRPr lang="en-US"/>
        </a:p>
      </dgm:t>
    </dgm:pt>
    <dgm:pt modelId="{B80C8127-154B-416E-9BA8-DAB418D85B33}">
      <dgm:prSet/>
      <dgm:spPr/>
      <dgm:t>
        <a:bodyPr/>
        <a:lstStyle/>
        <a:p>
          <a:pPr>
            <a:lnSpc>
              <a:spcPct val="100000"/>
            </a:lnSpc>
          </a:pPr>
          <a:r>
            <a:rPr lang="en-US"/>
            <a:t>Frequent crashes or unusually slow computer performance</a:t>
          </a:r>
        </a:p>
      </dgm:t>
    </dgm:pt>
    <dgm:pt modelId="{6F1CB0C1-2C60-4AFC-8CA0-32C255F2B623}" type="parTrans" cxnId="{A5FBBCE4-E667-4A44-A13A-D4D3E4E0990B}">
      <dgm:prSet/>
      <dgm:spPr/>
      <dgm:t>
        <a:bodyPr/>
        <a:lstStyle/>
        <a:p>
          <a:endParaRPr lang="en-US"/>
        </a:p>
      </dgm:t>
    </dgm:pt>
    <dgm:pt modelId="{16C76463-FABB-4144-A16B-E4AAFFF041A6}" type="sibTrans" cxnId="{A5FBBCE4-E667-4A44-A13A-D4D3E4E0990B}">
      <dgm:prSet/>
      <dgm:spPr/>
      <dgm:t>
        <a:bodyPr/>
        <a:lstStyle/>
        <a:p>
          <a:pPr>
            <a:lnSpc>
              <a:spcPct val="100000"/>
            </a:lnSpc>
          </a:pPr>
          <a:endParaRPr lang="en-US"/>
        </a:p>
      </dgm:t>
    </dgm:pt>
    <dgm:pt modelId="{405B7367-3BFC-4DDA-845A-F53454B5AF2C}">
      <dgm:prSet/>
      <dgm:spPr/>
      <dgm:t>
        <a:bodyPr/>
        <a:lstStyle/>
        <a:p>
          <a:pPr>
            <a:lnSpc>
              <a:spcPct val="100000"/>
            </a:lnSpc>
          </a:pPr>
          <a:r>
            <a:rPr lang="en-US"/>
            <a:t>Unknown programs that startup when you start your computer</a:t>
          </a:r>
        </a:p>
      </dgm:t>
    </dgm:pt>
    <dgm:pt modelId="{957567A8-BCAB-4ADC-A978-A17852877D04}" type="parTrans" cxnId="{F97774F1-BBCB-4598-A102-513184F87989}">
      <dgm:prSet/>
      <dgm:spPr/>
      <dgm:t>
        <a:bodyPr/>
        <a:lstStyle/>
        <a:p>
          <a:endParaRPr lang="en-US"/>
        </a:p>
      </dgm:t>
    </dgm:pt>
    <dgm:pt modelId="{340C68A4-7506-40FD-AA8C-35ED59B20C04}" type="sibTrans" cxnId="{F97774F1-BBCB-4598-A102-513184F87989}">
      <dgm:prSet/>
      <dgm:spPr/>
      <dgm:t>
        <a:bodyPr/>
        <a:lstStyle/>
        <a:p>
          <a:pPr>
            <a:lnSpc>
              <a:spcPct val="100000"/>
            </a:lnSpc>
          </a:pPr>
          <a:endParaRPr lang="en-US"/>
        </a:p>
      </dgm:t>
    </dgm:pt>
    <dgm:pt modelId="{F2C33E36-86FB-4803-AC75-5BA3B25A26F3}">
      <dgm:prSet/>
      <dgm:spPr/>
      <dgm:t>
        <a:bodyPr/>
        <a:lstStyle/>
        <a:p>
          <a:pPr>
            <a:lnSpc>
              <a:spcPct val="100000"/>
            </a:lnSpc>
          </a:pPr>
          <a:r>
            <a:rPr lang="en-US"/>
            <a:t>Passwords being changed and you did not do it</a:t>
          </a:r>
        </a:p>
      </dgm:t>
    </dgm:pt>
    <dgm:pt modelId="{BD317519-9063-47B6-B444-C028977CF85F}" type="parTrans" cxnId="{63148E51-13C0-4676-B935-0E2A0424A337}">
      <dgm:prSet/>
      <dgm:spPr/>
      <dgm:t>
        <a:bodyPr/>
        <a:lstStyle/>
        <a:p>
          <a:endParaRPr lang="en-US"/>
        </a:p>
      </dgm:t>
    </dgm:pt>
    <dgm:pt modelId="{A781E6D7-2A6F-47CE-A04F-F876DD1AFB59}" type="sibTrans" cxnId="{63148E51-13C0-4676-B935-0E2A0424A337}">
      <dgm:prSet/>
      <dgm:spPr/>
      <dgm:t>
        <a:bodyPr/>
        <a:lstStyle/>
        <a:p>
          <a:endParaRPr lang="en-US"/>
        </a:p>
      </dgm:t>
    </dgm:pt>
    <dgm:pt modelId="{7DEB4A63-DCA3-4ECE-A0E8-D639B7BE41D1}" type="pres">
      <dgm:prSet presAssocID="{7F3C447C-B9CC-448A-B1FE-CCD82805697B}" presName="root" presStyleCnt="0">
        <dgm:presLayoutVars>
          <dgm:dir/>
          <dgm:resizeHandles val="exact"/>
        </dgm:presLayoutVars>
      </dgm:prSet>
      <dgm:spPr/>
    </dgm:pt>
    <dgm:pt modelId="{45A7D094-0808-435C-A7E4-D67CEF210B14}" type="pres">
      <dgm:prSet presAssocID="{7F3C447C-B9CC-448A-B1FE-CCD82805697B}" presName="container" presStyleCnt="0">
        <dgm:presLayoutVars>
          <dgm:dir/>
          <dgm:resizeHandles val="exact"/>
        </dgm:presLayoutVars>
      </dgm:prSet>
      <dgm:spPr/>
    </dgm:pt>
    <dgm:pt modelId="{92CFE508-D2A6-46E7-A826-E2F7C6104B9B}" type="pres">
      <dgm:prSet presAssocID="{3F328FCA-C890-4AD2-9DB1-6626E6FE4F8D}" presName="compNode" presStyleCnt="0"/>
      <dgm:spPr/>
    </dgm:pt>
    <dgm:pt modelId="{B1BBE515-247B-48DD-B614-0AAFB77089B7}" type="pres">
      <dgm:prSet presAssocID="{3F328FCA-C890-4AD2-9DB1-6626E6FE4F8D}" presName="iconBgRect" presStyleLbl="bgShp" presStyleIdx="0" presStyleCnt="5"/>
      <dgm:spPr/>
    </dgm:pt>
    <dgm:pt modelId="{0E85657D-D400-4F74-82E8-035719B3BB65}" type="pres">
      <dgm:prSet presAssocID="{3F328FCA-C890-4AD2-9DB1-6626E6FE4F8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llipop"/>
        </a:ext>
      </dgm:extLst>
    </dgm:pt>
    <dgm:pt modelId="{89BACFBB-2CEF-42E5-B584-D00BB62FC655}" type="pres">
      <dgm:prSet presAssocID="{3F328FCA-C890-4AD2-9DB1-6626E6FE4F8D}" presName="spaceRect" presStyleCnt="0"/>
      <dgm:spPr/>
    </dgm:pt>
    <dgm:pt modelId="{39837750-EEB9-46F0-B6BC-72356FC64228}" type="pres">
      <dgm:prSet presAssocID="{3F328FCA-C890-4AD2-9DB1-6626E6FE4F8D}" presName="textRect" presStyleLbl="revTx" presStyleIdx="0" presStyleCnt="5">
        <dgm:presLayoutVars>
          <dgm:chMax val="1"/>
          <dgm:chPref val="1"/>
        </dgm:presLayoutVars>
      </dgm:prSet>
      <dgm:spPr/>
    </dgm:pt>
    <dgm:pt modelId="{4ACD9037-CD3D-43B1-93DD-BA9345A245DE}" type="pres">
      <dgm:prSet presAssocID="{E104EB7B-7F37-4D8F-AAF4-266C30D53D58}" presName="sibTrans" presStyleLbl="sibTrans2D1" presStyleIdx="0" presStyleCnt="0"/>
      <dgm:spPr/>
    </dgm:pt>
    <dgm:pt modelId="{D1964210-437A-47EA-8BE4-A00F0C8E65FE}" type="pres">
      <dgm:prSet presAssocID="{5708594E-9784-4159-BEA3-4C3D644F640D}" presName="compNode" presStyleCnt="0"/>
      <dgm:spPr/>
    </dgm:pt>
    <dgm:pt modelId="{098B1CAB-465A-4A36-875C-6B104C839907}" type="pres">
      <dgm:prSet presAssocID="{5708594E-9784-4159-BEA3-4C3D644F640D}" presName="iconBgRect" presStyleLbl="bgShp" presStyleIdx="1" presStyleCnt="5"/>
      <dgm:spPr/>
    </dgm:pt>
    <dgm:pt modelId="{4C4B3C77-E48A-4FA3-9367-47B960111702}" type="pres">
      <dgm:prSet presAssocID="{5708594E-9784-4159-BEA3-4C3D644F640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A131D17F-7132-4B72-88CB-2D79AD586449}" type="pres">
      <dgm:prSet presAssocID="{5708594E-9784-4159-BEA3-4C3D644F640D}" presName="spaceRect" presStyleCnt="0"/>
      <dgm:spPr/>
    </dgm:pt>
    <dgm:pt modelId="{493CE9FB-4C3A-4CE1-B240-9B160D071768}" type="pres">
      <dgm:prSet presAssocID="{5708594E-9784-4159-BEA3-4C3D644F640D}" presName="textRect" presStyleLbl="revTx" presStyleIdx="1" presStyleCnt="5">
        <dgm:presLayoutVars>
          <dgm:chMax val="1"/>
          <dgm:chPref val="1"/>
        </dgm:presLayoutVars>
      </dgm:prSet>
      <dgm:spPr/>
    </dgm:pt>
    <dgm:pt modelId="{BBC85F53-EBA2-4328-99F5-1231B31EDF32}" type="pres">
      <dgm:prSet presAssocID="{84ACBFCE-9E44-46E2-AE68-473225FDC725}" presName="sibTrans" presStyleLbl="sibTrans2D1" presStyleIdx="0" presStyleCnt="0"/>
      <dgm:spPr/>
    </dgm:pt>
    <dgm:pt modelId="{702C3935-0DC5-4CB1-981D-FB39C692F98F}" type="pres">
      <dgm:prSet presAssocID="{B80C8127-154B-416E-9BA8-DAB418D85B33}" presName="compNode" presStyleCnt="0"/>
      <dgm:spPr/>
    </dgm:pt>
    <dgm:pt modelId="{CBF13E09-E3FA-40E9-96E8-8689A8DC45A0}" type="pres">
      <dgm:prSet presAssocID="{B80C8127-154B-416E-9BA8-DAB418D85B33}" presName="iconBgRect" presStyleLbl="bgShp" presStyleIdx="2" presStyleCnt="5"/>
      <dgm:spPr/>
    </dgm:pt>
    <dgm:pt modelId="{0A6C27B0-60B9-41B7-A90A-BAF05BF53C49}" type="pres">
      <dgm:prSet presAssocID="{B80C8127-154B-416E-9BA8-DAB418D85B3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9C4DEB04-D4D2-4B28-AB6C-744456186A83}" type="pres">
      <dgm:prSet presAssocID="{B80C8127-154B-416E-9BA8-DAB418D85B33}" presName="spaceRect" presStyleCnt="0"/>
      <dgm:spPr/>
    </dgm:pt>
    <dgm:pt modelId="{094DC690-DF3A-444C-800D-7140E334ADE1}" type="pres">
      <dgm:prSet presAssocID="{B80C8127-154B-416E-9BA8-DAB418D85B33}" presName="textRect" presStyleLbl="revTx" presStyleIdx="2" presStyleCnt="5">
        <dgm:presLayoutVars>
          <dgm:chMax val="1"/>
          <dgm:chPref val="1"/>
        </dgm:presLayoutVars>
      </dgm:prSet>
      <dgm:spPr/>
    </dgm:pt>
    <dgm:pt modelId="{5F4A37CA-B48F-40AB-A273-31418829F0FF}" type="pres">
      <dgm:prSet presAssocID="{16C76463-FABB-4144-A16B-E4AAFFF041A6}" presName="sibTrans" presStyleLbl="sibTrans2D1" presStyleIdx="0" presStyleCnt="0"/>
      <dgm:spPr/>
    </dgm:pt>
    <dgm:pt modelId="{5B64DBD0-5E7C-49B1-BC96-D76FA5EF3069}" type="pres">
      <dgm:prSet presAssocID="{405B7367-3BFC-4DDA-845A-F53454B5AF2C}" presName="compNode" presStyleCnt="0"/>
      <dgm:spPr/>
    </dgm:pt>
    <dgm:pt modelId="{C88D63A0-264D-49AD-8FDD-8FE8E053D57F}" type="pres">
      <dgm:prSet presAssocID="{405B7367-3BFC-4DDA-845A-F53454B5AF2C}" presName="iconBgRect" presStyleLbl="bgShp" presStyleIdx="3" presStyleCnt="5"/>
      <dgm:spPr/>
    </dgm:pt>
    <dgm:pt modelId="{F642ED0E-FF88-4EBB-B872-CAD9B82F11FE}" type="pres">
      <dgm:prSet presAssocID="{405B7367-3BFC-4DDA-845A-F53454B5AF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F44F4D7B-7BFC-4CDE-A8A6-2264F810C34C}" type="pres">
      <dgm:prSet presAssocID="{405B7367-3BFC-4DDA-845A-F53454B5AF2C}" presName="spaceRect" presStyleCnt="0"/>
      <dgm:spPr/>
    </dgm:pt>
    <dgm:pt modelId="{205A11D1-52EC-418E-8015-4509989AA80D}" type="pres">
      <dgm:prSet presAssocID="{405B7367-3BFC-4DDA-845A-F53454B5AF2C}" presName="textRect" presStyleLbl="revTx" presStyleIdx="3" presStyleCnt="5">
        <dgm:presLayoutVars>
          <dgm:chMax val="1"/>
          <dgm:chPref val="1"/>
        </dgm:presLayoutVars>
      </dgm:prSet>
      <dgm:spPr/>
    </dgm:pt>
    <dgm:pt modelId="{14FDE0A9-9466-44D7-A6DE-E37D7F61E989}" type="pres">
      <dgm:prSet presAssocID="{340C68A4-7506-40FD-AA8C-35ED59B20C04}" presName="sibTrans" presStyleLbl="sibTrans2D1" presStyleIdx="0" presStyleCnt="0"/>
      <dgm:spPr/>
    </dgm:pt>
    <dgm:pt modelId="{46357EF8-EB2B-436C-898E-0471BE303DDF}" type="pres">
      <dgm:prSet presAssocID="{F2C33E36-86FB-4803-AC75-5BA3B25A26F3}" presName="compNode" presStyleCnt="0"/>
      <dgm:spPr/>
    </dgm:pt>
    <dgm:pt modelId="{08D80BA0-154B-4FBE-99B2-447A0A944428}" type="pres">
      <dgm:prSet presAssocID="{F2C33E36-86FB-4803-AC75-5BA3B25A26F3}" presName="iconBgRect" presStyleLbl="bgShp" presStyleIdx="4" presStyleCnt="5"/>
      <dgm:spPr/>
    </dgm:pt>
    <dgm:pt modelId="{C657B8A4-272B-4A6B-82CE-5F451646D24C}" type="pres">
      <dgm:prSet presAssocID="{F2C33E36-86FB-4803-AC75-5BA3B25A26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75129D41-51CB-4641-85B8-36F8FEB0572A}" type="pres">
      <dgm:prSet presAssocID="{F2C33E36-86FB-4803-AC75-5BA3B25A26F3}" presName="spaceRect" presStyleCnt="0"/>
      <dgm:spPr/>
    </dgm:pt>
    <dgm:pt modelId="{531D62F2-091E-4A29-AC6D-B16868BB8CE0}" type="pres">
      <dgm:prSet presAssocID="{F2C33E36-86FB-4803-AC75-5BA3B25A26F3}" presName="textRect" presStyleLbl="revTx" presStyleIdx="4" presStyleCnt="5">
        <dgm:presLayoutVars>
          <dgm:chMax val="1"/>
          <dgm:chPref val="1"/>
        </dgm:presLayoutVars>
      </dgm:prSet>
      <dgm:spPr/>
    </dgm:pt>
  </dgm:ptLst>
  <dgm:cxnLst>
    <dgm:cxn modelId="{A207850A-9EC9-4FFD-AD70-E0FA2BC31036}" type="presOf" srcId="{B80C8127-154B-416E-9BA8-DAB418D85B33}" destId="{094DC690-DF3A-444C-800D-7140E334ADE1}" srcOrd="0" destOrd="0" presId="urn:microsoft.com/office/officeart/2018/2/layout/IconCircleList"/>
    <dgm:cxn modelId="{F2DC4931-0109-497F-B34A-E1B0097AD6A9}" srcId="{7F3C447C-B9CC-448A-B1FE-CCD82805697B}" destId="{5708594E-9784-4159-BEA3-4C3D644F640D}" srcOrd="1" destOrd="0" parTransId="{F5A90DB4-83D3-4536-B365-C1F62B52B840}" sibTransId="{84ACBFCE-9E44-46E2-AE68-473225FDC725}"/>
    <dgm:cxn modelId="{FF65855C-2AFF-4150-A074-932CA20FE5EF}" type="presOf" srcId="{5708594E-9784-4159-BEA3-4C3D644F640D}" destId="{493CE9FB-4C3A-4CE1-B240-9B160D071768}" srcOrd="0" destOrd="0" presId="urn:microsoft.com/office/officeart/2018/2/layout/IconCircleList"/>
    <dgm:cxn modelId="{D20EDE4C-C1B9-4C45-BC57-6FE342F36635}" type="presOf" srcId="{340C68A4-7506-40FD-AA8C-35ED59B20C04}" destId="{14FDE0A9-9466-44D7-A6DE-E37D7F61E989}" srcOrd="0" destOrd="0" presId="urn:microsoft.com/office/officeart/2018/2/layout/IconCircleList"/>
    <dgm:cxn modelId="{63148E51-13C0-4676-B935-0E2A0424A337}" srcId="{7F3C447C-B9CC-448A-B1FE-CCD82805697B}" destId="{F2C33E36-86FB-4803-AC75-5BA3B25A26F3}" srcOrd="4" destOrd="0" parTransId="{BD317519-9063-47B6-B444-C028977CF85F}" sibTransId="{A781E6D7-2A6F-47CE-A04F-F876DD1AFB59}"/>
    <dgm:cxn modelId="{0ABC9171-6C21-4CC9-8666-95B9A3F482EA}" type="presOf" srcId="{3F328FCA-C890-4AD2-9DB1-6626E6FE4F8D}" destId="{39837750-EEB9-46F0-B6BC-72356FC64228}" srcOrd="0" destOrd="0" presId="urn:microsoft.com/office/officeart/2018/2/layout/IconCircleList"/>
    <dgm:cxn modelId="{F2C0BA90-66EE-4DE1-A250-F25001901B27}" type="presOf" srcId="{F2C33E36-86FB-4803-AC75-5BA3B25A26F3}" destId="{531D62F2-091E-4A29-AC6D-B16868BB8CE0}" srcOrd="0" destOrd="0" presId="urn:microsoft.com/office/officeart/2018/2/layout/IconCircleList"/>
    <dgm:cxn modelId="{AB4B03A8-3DE0-4F70-A5E4-2276B5F62ECB}" type="presOf" srcId="{405B7367-3BFC-4DDA-845A-F53454B5AF2C}" destId="{205A11D1-52EC-418E-8015-4509989AA80D}" srcOrd="0" destOrd="0" presId="urn:microsoft.com/office/officeart/2018/2/layout/IconCircleList"/>
    <dgm:cxn modelId="{980443A9-C33D-4D48-BA35-2E6F73DBE4A0}" type="presOf" srcId="{84ACBFCE-9E44-46E2-AE68-473225FDC725}" destId="{BBC85F53-EBA2-4328-99F5-1231B31EDF32}" srcOrd="0" destOrd="0" presId="urn:microsoft.com/office/officeart/2018/2/layout/IconCircleList"/>
    <dgm:cxn modelId="{900748BA-737E-4D1F-9ABC-BE4224E4E908}" type="presOf" srcId="{16C76463-FABB-4144-A16B-E4AAFFF041A6}" destId="{5F4A37CA-B48F-40AB-A273-31418829F0FF}" srcOrd="0" destOrd="0" presId="urn:microsoft.com/office/officeart/2018/2/layout/IconCircleList"/>
    <dgm:cxn modelId="{B85686DB-D939-49C4-85B3-504EC5F85358}" srcId="{7F3C447C-B9CC-448A-B1FE-CCD82805697B}" destId="{3F328FCA-C890-4AD2-9DB1-6626E6FE4F8D}" srcOrd="0" destOrd="0" parTransId="{0B4CB19A-E633-41B6-A8DC-F8A711CD36C9}" sibTransId="{E104EB7B-7F37-4D8F-AAF4-266C30D53D58}"/>
    <dgm:cxn modelId="{A5FBBCE4-E667-4A44-A13A-D4D3E4E0990B}" srcId="{7F3C447C-B9CC-448A-B1FE-CCD82805697B}" destId="{B80C8127-154B-416E-9BA8-DAB418D85B33}" srcOrd="2" destOrd="0" parTransId="{6F1CB0C1-2C60-4AFC-8CA0-32C255F2B623}" sibTransId="{16C76463-FABB-4144-A16B-E4AAFFF041A6}"/>
    <dgm:cxn modelId="{6A2F06EA-7113-41B0-9BB9-C37A342D4D4E}" type="presOf" srcId="{E104EB7B-7F37-4D8F-AAF4-266C30D53D58}" destId="{4ACD9037-CD3D-43B1-93DD-BA9345A245DE}" srcOrd="0" destOrd="0" presId="urn:microsoft.com/office/officeart/2018/2/layout/IconCircleList"/>
    <dgm:cxn modelId="{F97774F1-BBCB-4598-A102-513184F87989}" srcId="{7F3C447C-B9CC-448A-B1FE-CCD82805697B}" destId="{405B7367-3BFC-4DDA-845A-F53454B5AF2C}" srcOrd="3" destOrd="0" parTransId="{957567A8-BCAB-4ADC-A978-A17852877D04}" sibTransId="{340C68A4-7506-40FD-AA8C-35ED59B20C04}"/>
    <dgm:cxn modelId="{4B544AF5-2006-46CD-9A34-49179E29DC62}" type="presOf" srcId="{7F3C447C-B9CC-448A-B1FE-CCD82805697B}" destId="{7DEB4A63-DCA3-4ECE-A0E8-D639B7BE41D1}" srcOrd="0" destOrd="0" presId="urn:microsoft.com/office/officeart/2018/2/layout/IconCircleList"/>
    <dgm:cxn modelId="{ACA506B0-7EE5-4794-818D-880F9A8F13CB}" type="presParOf" srcId="{7DEB4A63-DCA3-4ECE-A0E8-D639B7BE41D1}" destId="{45A7D094-0808-435C-A7E4-D67CEF210B14}" srcOrd="0" destOrd="0" presId="urn:microsoft.com/office/officeart/2018/2/layout/IconCircleList"/>
    <dgm:cxn modelId="{410E744A-3D10-4660-B64D-05F5246D0F93}" type="presParOf" srcId="{45A7D094-0808-435C-A7E4-D67CEF210B14}" destId="{92CFE508-D2A6-46E7-A826-E2F7C6104B9B}" srcOrd="0" destOrd="0" presId="urn:microsoft.com/office/officeart/2018/2/layout/IconCircleList"/>
    <dgm:cxn modelId="{A81CA149-ABA8-458F-9C5D-F63296F7E865}" type="presParOf" srcId="{92CFE508-D2A6-46E7-A826-E2F7C6104B9B}" destId="{B1BBE515-247B-48DD-B614-0AAFB77089B7}" srcOrd="0" destOrd="0" presId="urn:microsoft.com/office/officeart/2018/2/layout/IconCircleList"/>
    <dgm:cxn modelId="{70CEB9E4-E2F4-4E7D-9632-BB2496E2CE89}" type="presParOf" srcId="{92CFE508-D2A6-46E7-A826-E2F7C6104B9B}" destId="{0E85657D-D400-4F74-82E8-035719B3BB65}" srcOrd="1" destOrd="0" presId="urn:microsoft.com/office/officeart/2018/2/layout/IconCircleList"/>
    <dgm:cxn modelId="{D99B9756-4ABE-4AE5-ADFE-472EF57B81DE}" type="presParOf" srcId="{92CFE508-D2A6-46E7-A826-E2F7C6104B9B}" destId="{89BACFBB-2CEF-42E5-B584-D00BB62FC655}" srcOrd="2" destOrd="0" presId="urn:microsoft.com/office/officeart/2018/2/layout/IconCircleList"/>
    <dgm:cxn modelId="{5B3B1CC6-20D2-4DCF-AD14-91221EFA719D}" type="presParOf" srcId="{92CFE508-D2A6-46E7-A826-E2F7C6104B9B}" destId="{39837750-EEB9-46F0-B6BC-72356FC64228}" srcOrd="3" destOrd="0" presId="urn:microsoft.com/office/officeart/2018/2/layout/IconCircleList"/>
    <dgm:cxn modelId="{B87A559E-10B9-4E60-A1D8-B55BEFF6F163}" type="presParOf" srcId="{45A7D094-0808-435C-A7E4-D67CEF210B14}" destId="{4ACD9037-CD3D-43B1-93DD-BA9345A245DE}" srcOrd="1" destOrd="0" presId="urn:microsoft.com/office/officeart/2018/2/layout/IconCircleList"/>
    <dgm:cxn modelId="{E9E40AE6-5C96-4D1A-B6BA-9427652CB184}" type="presParOf" srcId="{45A7D094-0808-435C-A7E4-D67CEF210B14}" destId="{D1964210-437A-47EA-8BE4-A00F0C8E65FE}" srcOrd="2" destOrd="0" presId="urn:microsoft.com/office/officeart/2018/2/layout/IconCircleList"/>
    <dgm:cxn modelId="{91BB897F-80C6-4C97-8E94-843ACBA0307A}" type="presParOf" srcId="{D1964210-437A-47EA-8BE4-A00F0C8E65FE}" destId="{098B1CAB-465A-4A36-875C-6B104C839907}" srcOrd="0" destOrd="0" presId="urn:microsoft.com/office/officeart/2018/2/layout/IconCircleList"/>
    <dgm:cxn modelId="{6AA2D0C1-994F-42F1-B2FC-CB70A5F166F8}" type="presParOf" srcId="{D1964210-437A-47EA-8BE4-A00F0C8E65FE}" destId="{4C4B3C77-E48A-4FA3-9367-47B960111702}" srcOrd="1" destOrd="0" presId="urn:microsoft.com/office/officeart/2018/2/layout/IconCircleList"/>
    <dgm:cxn modelId="{D5E90A3F-883F-41B0-8537-36E701C91E52}" type="presParOf" srcId="{D1964210-437A-47EA-8BE4-A00F0C8E65FE}" destId="{A131D17F-7132-4B72-88CB-2D79AD586449}" srcOrd="2" destOrd="0" presId="urn:microsoft.com/office/officeart/2018/2/layout/IconCircleList"/>
    <dgm:cxn modelId="{143A61A2-C203-426E-B90E-0786101FE84E}" type="presParOf" srcId="{D1964210-437A-47EA-8BE4-A00F0C8E65FE}" destId="{493CE9FB-4C3A-4CE1-B240-9B160D071768}" srcOrd="3" destOrd="0" presId="urn:microsoft.com/office/officeart/2018/2/layout/IconCircleList"/>
    <dgm:cxn modelId="{E0E20F1D-5911-42B8-97C2-783225082416}" type="presParOf" srcId="{45A7D094-0808-435C-A7E4-D67CEF210B14}" destId="{BBC85F53-EBA2-4328-99F5-1231B31EDF32}" srcOrd="3" destOrd="0" presId="urn:microsoft.com/office/officeart/2018/2/layout/IconCircleList"/>
    <dgm:cxn modelId="{099AB674-2AEE-4823-BA89-BEC8201A576C}" type="presParOf" srcId="{45A7D094-0808-435C-A7E4-D67CEF210B14}" destId="{702C3935-0DC5-4CB1-981D-FB39C692F98F}" srcOrd="4" destOrd="0" presId="urn:microsoft.com/office/officeart/2018/2/layout/IconCircleList"/>
    <dgm:cxn modelId="{F9B74C10-5762-4860-BEAD-1BE45630F487}" type="presParOf" srcId="{702C3935-0DC5-4CB1-981D-FB39C692F98F}" destId="{CBF13E09-E3FA-40E9-96E8-8689A8DC45A0}" srcOrd="0" destOrd="0" presId="urn:microsoft.com/office/officeart/2018/2/layout/IconCircleList"/>
    <dgm:cxn modelId="{C84BB551-93E8-4EC3-AAD1-E53CB925E53B}" type="presParOf" srcId="{702C3935-0DC5-4CB1-981D-FB39C692F98F}" destId="{0A6C27B0-60B9-41B7-A90A-BAF05BF53C49}" srcOrd="1" destOrd="0" presId="urn:microsoft.com/office/officeart/2018/2/layout/IconCircleList"/>
    <dgm:cxn modelId="{88B28D82-9971-45CE-97D6-ABBCBF74F4CB}" type="presParOf" srcId="{702C3935-0DC5-4CB1-981D-FB39C692F98F}" destId="{9C4DEB04-D4D2-4B28-AB6C-744456186A83}" srcOrd="2" destOrd="0" presId="urn:microsoft.com/office/officeart/2018/2/layout/IconCircleList"/>
    <dgm:cxn modelId="{ED19EBB4-8F4C-46FF-BA2E-07559350323C}" type="presParOf" srcId="{702C3935-0DC5-4CB1-981D-FB39C692F98F}" destId="{094DC690-DF3A-444C-800D-7140E334ADE1}" srcOrd="3" destOrd="0" presId="urn:microsoft.com/office/officeart/2018/2/layout/IconCircleList"/>
    <dgm:cxn modelId="{F9574639-0C1B-45F1-9B89-A8FDD5521B8A}" type="presParOf" srcId="{45A7D094-0808-435C-A7E4-D67CEF210B14}" destId="{5F4A37CA-B48F-40AB-A273-31418829F0FF}" srcOrd="5" destOrd="0" presId="urn:microsoft.com/office/officeart/2018/2/layout/IconCircleList"/>
    <dgm:cxn modelId="{DAE18631-BC9E-4084-B779-4ED9FBCA864A}" type="presParOf" srcId="{45A7D094-0808-435C-A7E4-D67CEF210B14}" destId="{5B64DBD0-5E7C-49B1-BC96-D76FA5EF3069}" srcOrd="6" destOrd="0" presId="urn:microsoft.com/office/officeart/2018/2/layout/IconCircleList"/>
    <dgm:cxn modelId="{EF24A9B7-6B95-4534-AC85-1021E060C1E5}" type="presParOf" srcId="{5B64DBD0-5E7C-49B1-BC96-D76FA5EF3069}" destId="{C88D63A0-264D-49AD-8FDD-8FE8E053D57F}" srcOrd="0" destOrd="0" presId="urn:microsoft.com/office/officeart/2018/2/layout/IconCircleList"/>
    <dgm:cxn modelId="{03709D60-FEF8-4C76-AC87-8942C00A61C5}" type="presParOf" srcId="{5B64DBD0-5E7C-49B1-BC96-D76FA5EF3069}" destId="{F642ED0E-FF88-4EBB-B872-CAD9B82F11FE}" srcOrd="1" destOrd="0" presId="urn:microsoft.com/office/officeart/2018/2/layout/IconCircleList"/>
    <dgm:cxn modelId="{2A783188-05C6-40D2-AC1E-960DCEA15E33}" type="presParOf" srcId="{5B64DBD0-5E7C-49B1-BC96-D76FA5EF3069}" destId="{F44F4D7B-7BFC-4CDE-A8A6-2264F810C34C}" srcOrd="2" destOrd="0" presId="urn:microsoft.com/office/officeart/2018/2/layout/IconCircleList"/>
    <dgm:cxn modelId="{9CCBAC53-6677-4673-9F4F-7622C5613E19}" type="presParOf" srcId="{5B64DBD0-5E7C-49B1-BC96-D76FA5EF3069}" destId="{205A11D1-52EC-418E-8015-4509989AA80D}" srcOrd="3" destOrd="0" presId="urn:microsoft.com/office/officeart/2018/2/layout/IconCircleList"/>
    <dgm:cxn modelId="{A8606CA4-FE52-4216-826D-D014880E1170}" type="presParOf" srcId="{45A7D094-0808-435C-A7E4-D67CEF210B14}" destId="{14FDE0A9-9466-44D7-A6DE-E37D7F61E989}" srcOrd="7" destOrd="0" presId="urn:microsoft.com/office/officeart/2018/2/layout/IconCircleList"/>
    <dgm:cxn modelId="{AB166DD4-B8CD-48E3-A226-C7FBCAC7A026}" type="presParOf" srcId="{45A7D094-0808-435C-A7E4-D67CEF210B14}" destId="{46357EF8-EB2B-436C-898E-0471BE303DDF}" srcOrd="8" destOrd="0" presId="urn:microsoft.com/office/officeart/2018/2/layout/IconCircleList"/>
    <dgm:cxn modelId="{1E66BA57-37CA-4736-9CCB-1FAFE0B75766}" type="presParOf" srcId="{46357EF8-EB2B-436C-898E-0471BE303DDF}" destId="{08D80BA0-154B-4FBE-99B2-447A0A944428}" srcOrd="0" destOrd="0" presId="urn:microsoft.com/office/officeart/2018/2/layout/IconCircleList"/>
    <dgm:cxn modelId="{0747D21C-B94F-4966-8A08-7851310E5BA7}" type="presParOf" srcId="{46357EF8-EB2B-436C-898E-0471BE303DDF}" destId="{C657B8A4-272B-4A6B-82CE-5F451646D24C}" srcOrd="1" destOrd="0" presId="urn:microsoft.com/office/officeart/2018/2/layout/IconCircleList"/>
    <dgm:cxn modelId="{F480C69C-3BCE-4A0A-9330-4201DA1107FC}" type="presParOf" srcId="{46357EF8-EB2B-436C-898E-0471BE303DDF}" destId="{75129D41-51CB-4641-85B8-36F8FEB0572A}" srcOrd="2" destOrd="0" presId="urn:microsoft.com/office/officeart/2018/2/layout/IconCircleList"/>
    <dgm:cxn modelId="{2D3C20FB-7965-45E3-B4E9-321BEB77CA11}" type="presParOf" srcId="{46357EF8-EB2B-436C-898E-0471BE303DDF}" destId="{531D62F2-091E-4A29-AC6D-B16868BB8CE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F031B-B705-4F28-847D-0D731C9A43FB}">
      <dsp:nvSpPr>
        <dsp:cNvPr id="0" name=""/>
        <dsp:cNvSpPr/>
      </dsp:nvSpPr>
      <dsp:spPr>
        <a:xfrm>
          <a:off x="108988" y="205137"/>
          <a:ext cx="1282574" cy="12825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CC778-ECAA-4B0D-B177-45F373A96464}">
      <dsp:nvSpPr>
        <dsp:cNvPr id="0" name=""/>
        <dsp:cNvSpPr/>
      </dsp:nvSpPr>
      <dsp:spPr>
        <a:xfrm>
          <a:off x="378329" y="474478"/>
          <a:ext cx="743893" cy="743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435A8F-0B9D-44B0-ADE8-A08B7AE509E6}">
      <dsp:nvSpPr>
        <dsp:cNvPr id="0" name=""/>
        <dsp:cNvSpPr/>
      </dsp:nvSpPr>
      <dsp:spPr>
        <a:xfrm>
          <a:off x="1666401" y="205137"/>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Don’t accept friend requests from people you do not know. </a:t>
          </a:r>
        </a:p>
      </dsp:txBody>
      <dsp:txXfrm>
        <a:off x="1666401" y="205137"/>
        <a:ext cx="3023212" cy="1282574"/>
      </dsp:txXfrm>
    </dsp:sp>
    <dsp:sp modelId="{33AAC4F4-964A-4589-9CE3-117C288FDE5D}">
      <dsp:nvSpPr>
        <dsp:cNvPr id="0" name=""/>
        <dsp:cNvSpPr/>
      </dsp:nvSpPr>
      <dsp:spPr>
        <a:xfrm>
          <a:off x="5216385" y="205137"/>
          <a:ext cx="1282574" cy="12825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FFB6A-2877-4CFA-8CC4-14B41D253714}">
      <dsp:nvSpPr>
        <dsp:cNvPr id="0" name=""/>
        <dsp:cNvSpPr/>
      </dsp:nvSpPr>
      <dsp:spPr>
        <a:xfrm>
          <a:off x="5485726" y="474478"/>
          <a:ext cx="743893" cy="743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D53E08-30F0-4D87-8955-94406FB793A1}">
      <dsp:nvSpPr>
        <dsp:cNvPr id="0" name=""/>
        <dsp:cNvSpPr/>
      </dsp:nvSpPr>
      <dsp:spPr>
        <a:xfrm>
          <a:off x="6773797" y="205137"/>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Never click suspicious links even if they come from a friend or company, you know</a:t>
          </a:r>
        </a:p>
      </dsp:txBody>
      <dsp:txXfrm>
        <a:off x="6773797" y="205137"/>
        <a:ext cx="3023212" cy="1282574"/>
      </dsp:txXfrm>
    </dsp:sp>
    <dsp:sp modelId="{861AE337-2E5F-43CE-BCA3-CD04510C448A}">
      <dsp:nvSpPr>
        <dsp:cNvPr id="0" name=""/>
        <dsp:cNvSpPr/>
      </dsp:nvSpPr>
      <dsp:spPr>
        <a:xfrm>
          <a:off x="108988" y="2097137"/>
          <a:ext cx="1282574" cy="12825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2E13F-11EF-4C3E-AAEA-AE2DB356F8A5}">
      <dsp:nvSpPr>
        <dsp:cNvPr id="0" name=""/>
        <dsp:cNvSpPr/>
      </dsp:nvSpPr>
      <dsp:spPr>
        <a:xfrm>
          <a:off x="378329" y="2366477"/>
          <a:ext cx="743893" cy="743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4761FB-4327-4A44-AA8B-1C25D904DC93}">
      <dsp:nvSpPr>
        <dsp:cNvPr id="0" name=""/>
        <dsp:cNvSpPr/>
      </dsp:nvSpPr>
      <dsp:spPr>
        <a:xfrm>
          <a:off x="1666401" y="2097137"/>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Never participate in posts that ask for personal information or “</a:t>
          </a:r>
          <a:r>
            <a:rPr lang="en-US" sz="2200" kern="1200" dirty="0" err="1"/>
            <a:t>slambooks</a:t>
          </a:r>
          <a:r>
            <a:rPr lang="en-US" sz="2200" kern="1200" dirty="0"/>
            <a:t>” on Facebook. </a:t>
          </a:r>
        </a:p>
      </dsp:txBody>
      <dsp:txXfrm>
        <a:off x="1666401" y="2097137"/>
        <a:ext cx="3023212" cy="1282574"/>
      </dsp:txXfrm>
    </dsp:sp>
    <dsp:sp modelId="{2184829B-ECC4-4C2E-B9EF-A29058A65F7D}">
      <dsp:nvSpPr>
        <dsp:cNvPr id="0" name=""/>
        <dsp:cNvSpPr/>
      </dsp:nvSpPr>
      <dsp:spPr>
        <a:xfrm>
          <a:off x="5216385" y="2097137"/>
          <a:ext cx="1282574" cy="12825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36FB1-8B10-41C1-A926-0F9C85D5F009}">
      <dsp:nvSpPr>
        <dsp:cNvPr id="0" name=""/>
        <dsp:cNvSpPr/>
      </dsp:nvSpPr>
      <dsp:spPr>
        <a:xfrm>
          <a:off x="5485726" y="2366477"/>
          <a:ext cx="743893" cy="7438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000AA4-1FB3-4B0A-9316-3949BDC9DE35}">
      <dsp:nvSpPr>
        <dsp:cNvPr id="0" name=""/>
        <dsp:cNvSpPr/>
      </dsp:nvSpPr>
      <dsp:spPr>
        <a:xfrm>
          <a:off x="6773797" y="2097137"/>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Set up two factor authentication</a:t>
          </a:r>
        </a:p>
      </dsp:txBody>
      <dsp:txXfrm>
        <a:off x="6773797" y="2097137"/>
        <a:ext cx="3023212" cy="1282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962CC-0179-4AD8-81FB-D6CDA344BEDA}">
      <dsp:nvSpPr>
        <dsp:cNvPr id="0" name=""/>
        <dsp:cNvSpPr/>
      </dsp:nvSpPr>
      <dsp:spPr>
        <a:xfrm>
          <a:off x="0" y="36279"/>
          <a:ext cx="9905999" cy="7979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steal personal information: Hackers can use your personal information to commit identity theft or other crimes.</a:t>
          </a:r>
        </a:p>
      </dsp:txBody>
      <dsp:txXfrm>
        <a:off x="38952" y="75231"/>
        <a:ext cx="9828095" cy="720036"/>
      </dsp:txXfrm>
    </dsp:sp>
    <dsp:sp modelId="{C37E985C-C838-4C9E-B4ED-41BCDE01AA9C}">
      <dsp:nvSpPr>
        <dsp:cNvPr id="0" name=""/>
        <dsp:cNvSpPr/>
      </dsp:nvSpPr>
      <dsp:spPr>
        <a:xfrm>
          <a:off x="0" y="897579"/>
          <a:ext cx="9905999" cy="797940"/>
        </a:xfrm>
        <a:prstGeom prst="roundRect">
          <a:avLst/>
        </a:prstGeom>
        <a:solidFill>
          <a:schemeClr val="accent5">
            <a:hueOff val="-1102852"/>
            <a:satOff val="-5923"/>
            <a:lumOff val="2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send spam or malware: Hackers can use your account to send spam messages or malware to your friends and followers.</a:t>
          </a:r>
        </a:p>
      </dsp:txBody>
      <dsp:txXfrm>
        <a:off x="38952" y="936531"/>
        <a:ext cx="9828095" cy="720036"/>
      </dsp:txXfrm>
    </dsp:sp>
    <dsp:sp modelId="{BFA66E2A-77C0-43D5-9605-47532171421D}">
      <dsp:nvSpPr>
        <dsp:cNvPr id="0" name=""/>
        <dsp:cNvSpPr/>
      </dsp:nvSpPr>
      <dsp:spPr>
        <a:xfrm>
          <a:off x="0" y="1758879"/>
          <a:ext cx="9905999" cy="797940"/>
        </a:xfrm>
        <a:prstGeom prst="roundRect">
          <a:avLst/>
        </a:prstGeom>
        <a:solidFill>
          <a:schemeClr val="accent5">
            <a:hueOff val="-2205704"/>
            <a:satOff val="-11847"/>
            <a:lumOff val="4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hold your account hostage: Hackers may lock you out of your account and demand a ransom to unlock it.</a:t>
          </a:r>
        </a:p>
      </dsp:txBody>
      <dsp:txXfrm>
        <a:off x="38952" y="1797831"/>
        <a:ext cx="9828095" cy="720036"/>
      </dsp:txXfrm>
    </dsp:sp>
    <dsp:sp modelId="{0F0ED3FF-B30C-437B-8016-854C8CB776E9}">
      <dsp:nvSpPr>
        <dsp:cNvPr id="0" name=""/>
        <dsp:cNvSpPr/>
      </dsp:nvSpPr>
      <dsp:spPr>
        <a:xfrm>
          <a:off x="0" y="2620179"/>
          <a:ext cx="9905999" cy="797940"/>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damage your reputation: Hackers may post embarrassing or offensive content on your account, which can damage your reputation.</a:t>
          </a:r>
        </a:p>
      </dsp:txBody>
      <dsp:txXfrm>
        <a:off x="38952" y="2659131"/>
        <a:ext cx="9828095" cy="720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A6273-8D8F-41AA-8905-C39B2E8347D3}">
      <dsp:nvSpPr>
        <dsp:cNvPr id="0" name=""/>
        <dsp:cNvSpPr/>
      </dsp:nvSpPr>
      <dsp:spPr>
        <a:xfrm>
          <a:off x="0" y="437"/>
          <a:ext cx="9905999" cy="10239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84A71-91E8-4686-B064-25DFFC02E884}">
      <dsp:nvSpPr>
        <dsp:cNvPr id="0" name=""/>
        <dsp:cNvSpPr/>
      </dsp:nvSpPr>
      <dsp:spPr>
        <a:xfrm>
          <a:off x="309757" y="230835"/>
          <a:ext cx="563196" cy="5631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78F04C-2D06-4EF1-A4E3-5D07BD6EF6B1}">
      <dsp:nvSpPr>
        <dsp:cNvPr id="0" name=""/>
        <dsp:cNvSpPr/>
      </dsp:nvSpPr>
      <dsp:spPr>
        <a:xfrm>
          <a:off x="1182711" y="437"/>
          <a:ext cx="8723287" cy="10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73" tIns="108373" rIns="108373" bIns="108373" numCol="1" spcCol="1270" anchor="ctr" anchorCtr="0">
          <a:noAutofit/>
        </a:bodyPr>
        <a:lstStyle/>
        <a:p>
          <a:pPr marL="0" lvl="0" indent="0" algn="l" defTabSz="1111250">
            <a:lnSpc>
              <a:spcPct val="90000"/>
            </a:lnSpc>
            <a:spcBef>
              <a:spcPct val="0"/>
            </a:spcBef>
            <a:spcAft>
              <a:spcPct val="35000"/>
            </a:spcAft>
            <a:buNone/>
          </a:pPr>
          <a:r>
            <a:rPr lang="en-US" sz="2500" kern="1200"/>
            <a:t>Computer turned into a Zombie (Become part of a BotNet)</a:t>
          </a:r>
        </a:p>
      </dsp:txBody>
      <dsp:txXfrm>
        <a:off x="1182711" y="437"/>
        <a:ext cx="8723287" cy="1023992"/>
      </dsp:txXfrm>
    </dsp:sp>
    <dsp:sp modelId="{0D287C0A-3978-4A22-9833-F5DD1E60F418}">
      <dsp:nvSpPr>
        <dsp:cNvPr id="0" name=""/>
        <dsp:cNvSpPr/>
      </dsp:nvSpPr>
      <dsp:spPr>
        <a:xfrm>
          <a:off x="0" y="1280428"/>
          <a:ext cx="9905999" cy="10239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F72BE-52C7-476D-9C04-22239D45F021}">
      <dsp:nvSpPr>
        <dsp:cNvPr id="0" name=""/>
        <dsp:cNvSpPr/>
      </dsp:nvSpPr>
      <dsp:spPr>
        <a:xfrm>
          <a:off x="309757" y="1510826"/>
          <a:ext cx="563196" cy="563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58049A-792E-47CE-BA42-D33B3AA4B13F}">
      <dsp:nvSpPr>
        <dsp:cNvPr id="0" name=""/>
        <dsp:cNvSpPr/>
      </dsp:nvSpPr>
      <dsp:spPr>
        <a:xfrm>
          <a:off x="1182711" y="1280428"/>
          <a:ext cx="8723287" cy="10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73" tIns="108373" rIns="108373" bIns="108373" numCol="1" spcCol="1270" anchor="ctr" anchorCtr="0">
          <a:noAutofit/>
        </a:bodyPr>
        <a:lstStyle/>
        <a:p>
          <a:pPr marL="0" lvl="0" indent="0" algn="l" defTabSz="1111250">
            <a:lnSpc>
              <a:spcPct val="90000"/>
            </a:lnSpc>
            <a:spcBef>
              <a:spcPct val="0"/>
            </a:spcBef>
            <a:spcAft>
              <a:spcPct val="35000"/>
            </a:spcAft>
            <a:buNone/>
          </a:pPr>
          <a:r>
            <a:rPr lang="en-US" sz="2500" kern="1200"/>
            <a:t>Used in mass email spam campaigns</a:t>
          </a:r>
        </a:p>
      </dsp:txBody>
      <dsp:txXfrm>
        <a:off x="1182711" y="1280428"/>
        <a:ext cx="8723287" cy="1023992"/>
      </dsp:txXfrm>
    </dsp:sp>
    <dsp:sp modelId="{9C4EC206-823E-48B6-AC91-C5AB8177DC7A}">
      <dsp:nvSpPr>
        <dsp:cNvPr id="0" name=""/>
        <dsp:cNvSpPr/>
      </dsp:nvSpPr>
      <dsp:spPr>
        <a:xfrm>
          <a:off x="0" y="2560419"/>
          <a:ext cx="9905999" cy="10239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0ED72-AE40-43AB-B503-22613ECC9DDD}">
      <dsp:nvSpPr>
        <dsp:cNvPr id="0" name=""/>
        <dsp:cNvSpPr/>
      </dsp:nvSpPr>
      <dsp:spPr>
        <a:xfrm>
          <a:off x="309757" y="2790817"/>
          <a:ext cx="563196" cy="5631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0F1F5-E514-45FD-97DB-0EFC5E3B1D18}">
      <dsp:nvSpPr>
        <dsp:cNvPr id="0" name=""/>
        <dsp:cNvSpPr/>
      </dsp:nvSpPr>
      <dsp:spPr>
        <a:xfrm>
          <a:off x="1182711" y="2560419"/>
          <a:ext cx="8723287" cy="10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73" tIns="108373" rIns="108373" bIns="108373" numCol="1" spcCol="1270" anchor="ctr" anchorCtr="0">
          <a:noAutofit/>
        </a:bodyPr>
        <a:lstStyle/>
        <a:p>
          <a:pPr marL="0" lvl="0" indent="0" algn="l" defTabSz="1111250">
            <a:lnSpc>
              <a:spcPct val="90000"/>
            </a:lnSpc>
            <a:spcBef>
              <a:spcPct val="0"/>
            </a:spcBef>
            <a:spcAft>
              <a:spcPct val="35000"/>
            </a:spcAft>
            <a:buNone/>
          </a:pPr>
          <a:r>
            <a:rPr lang="en-US" sz="2500" kern="1200"/>
            <a:t>Steal your information and use this information to propagate malware to your contacts. </a:t>
          </a:r>
        </a:p>
      </dsp:txBody>
      <dsp:txXfrm>
        <a:off x="1182711" y="2560419"/>
        <a:ext cx="8723287" cy="1023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BE515-247B-48DD-B614-0AAFB77089B7}">
      <dsp:nvSpPr>
        <dsp:cNvPr id="0" name=""/>
        <dsp:cNvSpPr/>
      </dsp:nvSpPr>
      <dsp:spPr>
        <a:xfrm>
          <a:off x="291806" y="661678"/>
          <a:ext cx="808132" cy="808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5657D-D400-4F74-82E8-035719B3BB65}">
      <dsp:nvSpPr>
        <dsp:cNvPr id="0" name=""/>
        <dsp:cNvSpPr/>
      </dsp:nvSpPr>
      <dsp:spPr>
        <a:xfrm>
          <a:off x="461514" y="831386"/>
          <a:ext cx="468716" cy="468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37750-EEB9-46F0-B6BC-72356FC64228}">
      <dsp:nvSpPr>
        <dsp:cNvPr id="0" name=""/>
        <dsp:cNvSpPr/>
      </dsp:nvSpPr>
      <dsp:spPr>
        <a:xfrm>
          <a:off x="1273110" y="661678"/>
          <a:ext cx="1904883" cy="80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Frequent pop-up windows</a:t>
          </a:r>
        </a:p>
      </dsp:txBody>
      <dsp:txXfrm>
        <a:off x="1273110" y="661678"/>
        <a:ext cx="1904883" cy="808132"/>
      </dsp:txXfrm>
    </dsp:sp>
    <dsp:sp modelId="{098B1CAB-465A-4A36-875C-6B104C839907}">
      <dsp:nvSpPr>
        <dsp:cNvPr id="0" name=""/>
        <dsp:cNvSpPr/>
      </dsp:nvSpPr>
      <dsp:spPr>
        <a:xfrm>
          <a:off x="3509905" y="661678"/>
          <a:ext cx="808132" cy="808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B3C77-E48A-4FA3-9367-47B960111702}">
      <dsp:nvSpPr>
        <dsp:cNvPr id="0" name=""/>
        <dsp:cNvSpPr/>
      </dsp:nvSpPr>
      <dsp:spPr>
        <a:xfrm>
          <a:off x="3679613" y="831386"/>
          <a:ext cx="468716" cy="468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CE9FB-4C3A-4CE1-B240-9B160D071768}">
      <dsp:nvSpPr>
        <dsp:cNvPr id="0" name=""/>
        <dsp:cNvSpPr/>
      </dsp:nvSpPr>
      <dsp:spPr>
        <a:xfrm>
          <a:off x="4491209" y="661678"/>
          <a:ext cx="1904883" cy="80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Mass emails being sent from your email account</a:t>
          </a:r>
        </a:p>
      </dsp:txBody>
      <dsp:txXfrm>
        <a:off x="4491209" y="661678"/>
        <a:ext cx="1904883" cy="808132"/>
      </dsp:txXfrm>
    </dsp:sp>
    <dsp:sp modelId="{CBF13E09-E3FA-40E9-96E8-8689A8DC45A0}">
      <dsp:nvSpPr>
        <dsp:cNvPr id="0" name=""/>
        <dsp:cNvSpPr/>
      </dsp:nvSpPr>
      <dsp:spPr>
        <a:xfrm>
          <a:off x="6728004" y="661678"/>
          <a:ext cx="808132" cy="808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C27B0-60B9-41B7-A90A-BAF05BF53C49}">
      <dsp:nvSpPr>
        <dsp:cNvPr id="0" name=""/>
        <dsp:cNvSpPr/>
      </dsp:nvSpPr>
      <dsp:spPr>
        <a:xfrm>
          <a:off x="6897712" y="831386"/>
          <a:ext cx="468716" cy="468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DC690-DF3A-444C-800D-7140E334ADE1}">
      <dsp:nvSpPr>
        <dsp:cNvPr id="0" name=""/>
        <dsp:cNvSpPr/>
      </dsp:nvSpPr>
      <dsp:spPr>
        <a:xfrm>
          <a:off x="7709308" y="661678"/>
          <a:ext cx="1904883" cy="80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Frequent crashes or unusually slow computer performance</a:t>
          </a:r>
        </a:p>
      </dsp:txBody>
      <dsp:txXfrm>
        <a:off x="7709308" y="661678"/>
        <a:ext cx="1904883" cy="808132"/>
      </dsp:txXfrm>
    </dsp:sp>
    <dsp:sp modelId="{C88D63A0-264D-49AD-8FDD-8FE8E053D57F}">
      <dsp:nvSpPr>
        <dsp:cNvPr id="0" name=""/>
        <dsp:cNvSpPr/>
      </dsp:nvSpPr>
      <dsp:spPr>
        <a:xfrm>
          <a:off x="291806" y="2071902"/>
          <a:ext cx="808132" cy="808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2ED0E-FF88-4EBB-B872-CAD9B82F11FE}">
      <dsp:nvSpPr>
        <dsp:cNvPr id="0" name=""/>
        <dsp:cNvSpPr/>
      </dsp:nvSpPr>
      <dsp:spPr>
        <a:xfrm>
          <a:off x="461514" y="2241610"/>
          <a:ext cx="468716" cy="468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A11D1-52EC-418E-8015-4509989AA80D}">
      <dsp:nvSpPr>
        <dsp:cNvPr id="0" name=""/>
        <dsp:cNvSpPr/>
      </dsp:nvSpPr>
      <dsp:spPr>
        <a:xfrm>
          <a:off x="1273110" y="2071902"/>
          <a:ext cx="1904883" cy="80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Unknown programs that startup when you start your computer</a:t>
          </a:r>
        </a:p>
      </dsp:txBody>
      <dsp:txXfrm>
        <a:off x="1273110" y="2071902"/>
        <a:ext cx="1904883" cy="808132"/>
      </dsp:txXfrm>
    </dsp:sp>
    <dsp:sp modelId="{08D80BA0-154B-4FBE-99B2-447A0A944428}">
      <dsp:nvSpPr>
        <dsp:cNvPr id="0" name=""/>
        <dsp:cNvSpPr/>
      </dsp:nvSpPr>
      <dsp:spPr>
        <a:xfrm>
          <a:off x="3509905" y="2071902"/>
          <a:ext cx="808132" cy="8081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7B8A4-272B-4A6B-82CE-5F451646D24C}">
      <dsp:nvSpPr>
        <dsp:cNvPr id="0" name=""/>
        <dsp:cNvSpPr/>
      </dsp:nvSpPr>
      <dsp:spPr>
        <a:xfrm>
          <a:off x="3679613" y="2241610"/>
          <a:ext cx="468716" cy="468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D62F2-091E-4A29-AC6D-B16868BB8CE0}">
      <dsp:nvSpPr>
        <dsp:cNvPr id="0" name=""/>
        <dsp:cNvSpPr/>
      </dsp:nvSpPr>
      <dsp:spPr>
        <a:xfrm>
          <a:off x="4491209" y="2071902"/>
          <a:ext cx="1904883" cy="80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Passwords being changed and you did not do it</a:t>
          </a:r>
        </a:p>
      </dsp:txBody>
      <dsp:txXfrm>
        <a:off x="4491209" y="2071902"/>
        <a:ext cx="1904883" cy="80813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E3814-ECCE-43E0-BD49-539D8A48B386}"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61EE4-9831-4FBD-B2B4-43B5FB53C790}" type="slidenum">
              <a:rPr lang="en-US" smtClean="0"/>
              <a:t>‹#›</a:t>
            </a:fld>
            <a:endParaRPr lang="en-US"/>
          </a:p>
        </p:txBody>
      </p:sp>
    </p:spTree>
    <p:extLst>
      <p:ext uri="{BB962C8B-B14F-4D97-AF65-F5344CB8AC3E}">
        <p14:creationId xmlns:p14="http://schemas.microsoft.com/office/powerpoint/2010/main" val="282936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elp/162968940433354?helpref=faq_content" TargetMode="External"/><Relationship Id="rId7" Type="http://schemas.openxmlformats.org/officeDocument/2006/relationships/hyperlink" Target="https://www.facebook.com/help/211990645501187?helpref=faq_cont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acebook.com/help/1380418588640631/?helpref=faq_content" TargetMode="External"/><Relationship Id="rId5" Type="http://schemas.openxmlformats.org/officeDocument/2006/relationships/hyperlink" Target="https://www.facebook.com/help/799880743466869?helpref=faq_content" TargetMode="External"/><Relationship Id="rId4" Type="http://schemas.openxmlformats.org/officeDocument/2006/relationships/hyperlink" Target="https://www.facebook.com/help/148233965247823?helpref=faq_cont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opener – talk about what we do at the cyber range to help teach and expand knowledge of cyber security with universities, schools, and the community. </a:t>
            </a:r>
          </a:p>
        </p:txBody>
      </p:sp>
      <p:sp>
        <p:nvSpPr>
          <p:cNvPr id="4" name="Slide Number Placeholder 3"/>
          <p:cNvSpPr>
            <a:spLocks noGrp="1"/>
          </p:cNvSpPr>
          <p:nvPr>
            <p:ph type="sldNum" sz="quarter" idx="5"/>
          </p:nvPr>
        </p:nvSpPr>
        <p:spPr/>
        <p:txBody>
          <a:bodyPr/>
          <a:lstStyle/>
          <a:p>
            <a:fld id="{B2A61EE4-9831-4FBD-B2B4-43B5FB53C790}" type="slidenum">
              <a:rPr lang="en-US" smtClean="0"/>
              <a:t>3</a:t>
            </a:fld>
            <a:endParaRPr lang="en-US"/>
          </a:p>
        </p:txBody>
      </p:sp>
    </p:spTree>
    <p:extLst>
      <p:ext uri="{BB962C8B-B14F-4D97-AF65-F5344CB8AC3E}">
        <p14:creationId xmlns:p14="http://schemas.microsoft.com/office/powerpoint/2010/main" val="328063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from multiple colleges use our Honeypot to help train future SOC analysts. This works well with our partner relationship with the Public Infrastructure Security Cyber Education (PISCES) program.</a:t>
            </a:r>
          </a:p>
        </p:txBody>
      </p:sp>
      <p:sp>
        <p:nvSpPr>
          <p:cNvPr id="4" name="Slide Number Placeholder 3"/>
          <p:cNvSpPr>
            <a:spLocks noGrp="1"/>
          </p:cNvSpPr>
          <p:nvPr>
            <p:ph type="sldNum" sz="quarter" idx="5"/>
          </p:nvPr>
        </p:nvSpPr>
        <p:spPr/>
        <p:txBody>
          <a:bodyPr/>
          <a:lstStyle/>
          <a:p>
            <a:fld id="{B2A61EE4-9831-4FBD-B2B4-43B5FB53C790}" type="slidenum">
              <a:rPr lang="en-US" smtClean="0"/>
              <a:t>12</a:t>
            </a:fld>
            <a:endParaRPr lang="en-US"/>
          </a:p>
        </p:txBody>
      </p:sp>
    </p:spTree>
    <p:extLst>
      <p:ext uri="{BB962C8B-B14F-4D97-AF65-F5344CB8AC3E}">
        <p14:creationId xmlns:p14="http://schemas.microsoft.com/office/powerpoint/2010/main" val="80945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13</a:t>
            </a:fld>
            <a:endParaRPr lang="en-US"/>
          </a:p>
        </p:txBody>
      </p:sp>
    </p:spTree>
    <p:extLst>
      <p:ext uri="{BB962C8B-B14F-4D97-AF65-F5344CB8AC3E}">
        <p14:creationId xmlns:p14="http://schemas.microsoft.com/office/powerpoint/2010/main" val="206816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14</a:t>
            </a:fld>
            <a:endParaRPr lang="en-US"/>
          </a:p>
        </p:txBody>
      </p:sp>
    </p:spTree>
    <p:extLst>
      <p:ext uri="{BB962C8B-B14F-4D97-AF65-F5344CB8AC3E}">
        <p14:creationId xmlns:p14="http://schemas.microsoft.com/office/powerpoint/2010/main" val="198065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15</a:t>
            </a:fld>
            <a:endParaRPr lang="en-US"/>
          </a:p>
        </p:txBody>
      </p:sp>
    </p:spTree>
    <p:extLst>
      <p:ext uri="{BB962C8B-B14F-4D97-AF65-F5344CB8AC3E}">
        <p14:creationId xmlns:p14="http://schemas.microsoft.com/office/powerpoint/2010/main" val="192796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help center – about phishing https://www.facebook.com/help/166863010078512?helpref=faq_content</a:t>
            </a:r>
          </a:p>
          <a:p>
            <a:endParaRPr lang="en-US" dirty="0"/>
          </a:p>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4</a:t>
            </a:fld>
            <a:endParaRPr lang="en-US"/>
          </a:p>
        </p:txBody>
      </p:sp>
    </p:spTree>
    <p:extLst>
      <p:ext uri="{BB962C8B-B14F-4D97-AF65-F5344CB8AC3E}">
        <p14:creationId xmlns:p14="http://schemas.microsoft.com/office/powerpoint/2010/main" val="113435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Slambooks</a:t>
            </a:r>
            <a:r>
              <a:rPr lang="en-US" dirty="0"/>
              <a:t> - https://giveitgetit.org/social-media-questions/ - Link explaining in detail why this is a security issue. Notes below. </a:t>
            </a:r>
          </a:p>
          <a:p>
            <a:pPr marL="171450" indent="-171450" algn="l">
              <a:buFont typeface="Arial" panose="020B0604020202020204" pitchFamily="34" charset="0"/>
              <a:buChar char="•"/>
            </a:pPr>
            <a:r>
              <a:rPr lang="en-US" b="1" i="0" dirty="0">
                <a:solidFill>
                  <a:srgbClr val="414042"/>
                </a:solidFill>
                <a:effectLst/>
                <a:latin typeface="Gotham SSm"/>
              </a:rPr>
              <a:t>Do you remember the name of your first grade teacher?</a:t>
            </a:r>
            <a:endParaRPr lang="en-US" b="0" i="0" dirty="0">
              <a:solidFill>
                <a:srgbClr val="414042"/>
              </a:solidFill>
              <a:effectLst/>
              <a:latin typeface="Gotham SSm"/>
            </a:endParaRPr>
          </a:p>
          <a:p>
            <a:pPr marL="171450" indent="-171450" algn="l">
              <a:buFont typeface="Arial" panose="020B0604020202020204" pitchFamily="34" charset="0"/>
              <a:buChar char="•"/>
            </a:pPr>
            <a:r>
              <a:rPr lang="en-US" b="1" i="0" dirty="0">
                <a:solidFill>
                  <a:srgbClr val="414042"/>
                </a:solidFill>
                <a:effectLst/>
                <a:latin typeface="Gotham SSm"/>
              </a:rPr>
              <a:t>What was your first car?</a:t>
            </a:r>
            <a:endParaRPr lang="en-US" b="0" i="0" dirty="0">
              <a:solidFill>
                <a:srgbClr val="414042"/>
              </a:solidFill>
              <a:effectLst/>
              <a:latin typeface="Gotham SSm"/>
            </a:endParaRPr>
          </a:p>
          <a:p>
            <a:pPr marL="171450" indent="-171450" algn="l">
              <a:buFont typeface="Arial" panose="020B0604020202020204" pitchFamily="34" charset="0"/>
              <a:buChar char="•"/>
            </a:pPr>
            <a:r>
              <a:rPr lang="en-US" b="1" i="0" dirty="0">
                <a:solidFill>
                  <a:srgbClr val="414042"/>
                </a:solidFill>
                <a:effectLst/>
                <a:latin typeface="Gotham SSm"/>
              </a:rPr>
              <a:t>What street did you grow up on?</a:t>
            </a:r>
            <a:endParaRPr lang="en-US" b="0" i="0" dirty="0">
              <a:solidFill>
                <a:srgbClr val="414042"/>
              </a:solidFill>
              <a:effectLst/>
              <a:latin typeface="Gotham SSm"/>
            </a:endParaRPr>
          </a:p>
          <a:p>
            <a:pPr marL="171450" indent="-171450" algn="l">
              <a:buFont typeface="Arial" panose="020B0604020202020204" pitchFamily="34" charset="0"/>
              <a:buChar char="•"/>
            </a:pPr>
            <a:r>
              <a:rPr lang="en-US" b="1" i="0" dirty="0">
                <a:solidFill>
                  <a:srgbClr val="414042"/>
                </a:solidFill>
                <a:effectLst/>
                <a:latin typeface="Gotham SSm"/>
              </a:rPr>
              <a:t>What was your first pet’s name?</a:t>
            </a:r>
            <a:endParaRPr lang="en-US" b="0" i="0" dirty="0">
              <a:solidFill>
                <a:srgbClr val="414042"/>
              </a:solidFill>
              <a:effectLst/>
              <a:latin typeface="Gotham SSm"/>
            </a:endParaRPr>
          </a:p>
          <a:p>
            <a:pPr marL="171450" indent="-171450" algn="l">
              <a:buFont typeface="Arial" panose="020B0604020202020204" pitchFamily="34" charset="0"/>
              <a:buChar char="•"/>
            </a:pPr>
            <a:r>
              <a:rPr lang="en-US" b="0" i="0" dirty="0">
                <a:solidFill>
                  <a:srgbClr val="414042"/>
                </a:solidFill>
                <a:effectLst/>
                <a:latin typeface="Gotham SSm"/>
              </a:rPr>
              <a:t>These questions seem harmless, and for the vast majority of social media users, they are. Unfortunately, millions of criminals lurk Facebook, Twitter, and Instagram, looking for personal information they can use against you. Every time you answer a question on Facebook that asks for personal information, you put yourself at risk for identity theft or sophisticated scams.</a:t>
            </a:r>
          </a:p>
          <a:p>
            <a:pPr marL="171450" indent="-171450" algn="l">
              <a:buFont typeface="Arial" panose="020B0604020202020204" pitchFamily="34" charset="0"/>
              <a:buChar char="•"/>
            </a:pPr>
            <a:endParaRPr lang="en-US" b="0" i="0" dirty="0">
              <a:solidFill>
                <a:srgbClr val="414042"/>
              </a:solidFill>
              <a:effectLst/>
              <a:latin typeface="Gotham SSm"/>
            </a:endParaRPr>
          </a:p>
          <a:p>
            <a:pPr marL="0" indent="0" algn="l">
              <a:buFont typeface="Arial" panose="020B0604020202020204" pitchFamily="34" charset="0"/>
              <a:buNone/>
            </a:pPr>
            <a:r>
              <a:rPr lang="en-US" b="0" i="0" dirty="0">
                <a:solidFill>
                  <a:srgbClr val="414042"/>
                </a:solidFill>
                <a:effectLst/>
                <a:latin typeface="Gotham SSm"/>
              </a:rPr>
              <a:t>Facebook help center - https://www.facebook.com/help/213481848684090</a:t>
            </a:r>
          </a:p>
          <a:p>
            <a:pPr algn="l"/>
            <a:r>
              <a:rPr lang="en-US" b="1" i="0" dirty="0">
                <a:solidFill>
                  <a:srgbClr val="050505"/>
                </a:solidFill>
                <a:effectLst/>
                <a:latin typeface="inherit"/>
              </a:rPr>
              <a:t>Use our extra security options</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You can also </a:t>
            </a:r>
            <a:r>
              <a:rPr lang="en-US" b="0" i="0" u="none" strike="noStrike" dirty="0">
                <a:solidFill>
                  <a:srgbClr val="050505"/>
                </a:solidFill>
                <a:effectLst/>
                <a:latin typeface="inherit"/>
                <a:hlinkClick r:id="rId3"/>
              </a:rPr>
              <a:t>get alerts about unrecognized logins</a:t>
            </a:r>
            <a:r>
              <a:rPr lang="en-US" b="0" i="0" dirty="0">
                <a:solidFill>
                  <a:srgbClr val="050505"/>
                </a:solidFill>
                <a:effectLst/>
                <a:latin typeface="inherit"/>
              </a:rPr>
              <a:t>, and </a:t>
            </a:r>
            <a:r>
              <a:rPr lang="en-US" b="0" i="0" u="none" strike="noStrike" dirty="0">
                <a:solidFill>
                  <a:srgbClr val="050505"/>
                </a:solidFill>
                <a:effectLst/>
                <a:latin typeface="inherit"/>
                <a:hlinkClick r:id="rId4"/>
              </a:rPr>
              <a:t>set up two-factor authentication</a:t>
            </a:r>
            <a:r>
              <a:rPr lang="en-US" b="0" i="0" dirty="0">
                <a:solidFill>
                  <a:srgbClr val="050505"/>
                </a:solidFill>
                <a:effectLst/>
                <a:latin typeface="inherit"/>
              </a:rPr>
              <a:t>.</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If you're logged into Facebook on a computer, you can use </a:t>
            </a:r>
            <a:r>
              <a:rPr lang="en-US" b="0" i="0" u="none" strike="noStrike" dirty="0">
                <a:solidFill>
                  <a:srgbClr val="050505"/>
                </a:solidFill>
                <a:effectLst/>
                <a:latin typeface="inherit"/>
                <a:hlinkClick r:id="rId5"/>
              </a:rPr>
              <a:t>Security Checkup</a:t>
            </a:r>
            <a:r>
              <a:rPr lang="en-US" b="0" i="0" dirty="0">
                <a:solidFill>
                  <a:srgbClr val="050505"/>
                </a:solidFill>
                <a:effectLst/>
                <a:latin typeface="inherit"/>
              </a:rPr>
              <a:t> to review your security settings.</a:t>
            </a:r>
          </a:p>
          <a:p>
            <a:pPr algn="l">
              <a:buFont typeface="Arial" panose="020B0604020202020204" pitchFamily="34" charset="0"/>
              <a:buChar char="•"/>
            </a:pPr>
            <a:endParaRPr lang="en-US" b="0" i="0" dirty="0">
              <a:solidFill>
                <a:srgbClr val="050505"/>
              </a:solidFill>
              <a:effectLst/>
              <a:latin typeface="inherit"/>
            </a:endParaRPr>
          </a:p>
          <a:p>
            <a:pPr algn="l"/>
            <a:r>
              <a:rPr lang="en-US" b="1" i="0" dirty="0">
                <a:solidFill>
                  <a:srgbClr val="050505"/>
                </a:solidFill>
                <a:effectLst/>
                <a:latin typeface="inherit"/>
              </a:rPr>
              <a:t>Never click suspicious links, even if they appear to come from a friend or a company you know</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This includes links on Facebook (example: on posts) or in emails.</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Keep in mind that Meta will never ask you for your password in an email.</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If you see a suspicious link on Facebook, </a:t>
            </a:r>
            <a:r>
              <a:rPr lang="en-US" b="0" i="0" u="none" strike="noStrike" dirty="0">
                <a:solidFill>
                  <a:srgbClr val="050505"/>
                </a:solidFill>
                <a:effectLst/>
                <a:latin typeface="inherit"/>
                <a:hlinkClick r:id="rId6"/>
              </a:rPr>
              <a:t>report it</a:t>
            </a:r>
            <a:r>
              <a:rPr lang="en-US" b="0" i="0" dirty="0">
                <a:solidFill>
                  <a:srgbClr val="050505"/>
                </a:solidFill>
                <a:effectLst/>
                <a:latin typeface="inherit"/>
              </a:rPr>
              <a:t>.</a:t>
            </a:r>
          </a:p>
          <a:p>
            <a:pPr algn="l">
              <a:buFont typeface="Arial" panose="020B0604020202020204" pitchFamily="34" charset="0"/>
              <a:buChar char="•"/>
            </a:pPr>
            <a:endParaRPr lang="en-US" b="0" i="0" dirty="0">
              <a:solidFill>
                <a:srgbClr val="050505"/>
              </a:solidFill>
              <a:effectLst/>
              <a:latin typeface="inherit"/>
            </a:endParaRPr>
          </a:p>
          <a:p>
            <a:pPr algn="l"/>
            <a:r>
              <a:rPr lang="en-US" b="1" i="0" dirty="0">
                <a:solidFill>
                  <a:srgbClr val="050505"/>
                </a:solidFill>
                <a:effectLst/>
                <a:latin typeface="inherit"/>
              </a:rPr>
              <a:t>Log out of Facebook when you use a computer you share with other people</a:t>
            </a:r>
            <a:endParaRPr lang="en-US" b="0" i="0" dirty="0">
              <a:solidFill>
                <a:srgbClr val="050505"/>
              </a:solidFill>
              <a:effectLst/>
              <a:latin typeface="Segoe UI Historic" panose="020B0502040204020203" pitchFamily="34" charset="0"/>
            </a:endParaRPr>
          </a:p>
          <a:p>
            <a:pPr algn="l">
              <a:buFont typeface="Arial" panose="020B0604020202020204" pitchFamily="34" charset="0"/>
              <a:buChar char="•"/>
            </a:pPr>
            <a:r>
              <a:rPr lang="en-US" b="0" i="0" dirty="0">
                <a:solidFill>
                  <a:srgbClr val="050505"/>
                </a:solidFill>
                <a:effectLst/>
                <a:latin typeface="inherit"/>
              </a:rPr>
              <a:t>If you forget, you can </a:t>
            </a:r>
            <a:r>
              <a:rPr lang="en-US" b="0" i="0" u="none" strike="noStrike" dirty="0">
                <a:solidFill>
                  <a:srgbClr val="050505"/>
                </a:solidFill>
                <a:effectLst/>
                <a:latin typeface="inherit"/>
                <a:hlinkClick r:id="rId7"/>
              </a:rPr>
              <a:t>log out remotely</a:t>
            </a:r>
            <a:r>
              <a:rPr lang="en-US" b="0" i="0" dirty="0">
                <a:solidFill>
                  <a:srgbClr val="050505"/>
                </a:solidFill>
                <a:effectLst/>
                <a:latin typeface="inherit"/>
              </a:rPr>
              <a:t>.</a:t>
            </a:r>
            <a:endParaRPr lang="en-US" b="0" i="0" dirty="0">
              <a:solidFill>
                <a:srgbClr val="050505"/>
              </a:solidFill>
              <a:effectLst/>
              <a:latin typeface="Segoe UI Historic" panose="020B0502040204020203" pitchFamily="34" charset="0"/>
            </a:endParaRPr>
          </a:p>
          <a:p>
            <a:pPr algn="l">
              <a:buFont typeface="Arial" panose="020B0604020202020204" pitchFamily="34" charset="0"/>
              <a:buNone/>
            </a:pPr>
            <a:endParaRPr lang="en-US" b="0" i="0" dirty="0">
              <a:solidFill>
                <a:srgbClr val="050505"/>
              </a:solidFill>
              <a:effectLst/>
              <a:latin typeface="inherit"/>
            </a:endParaRPr>
          </a:p>
          <a:p>
            <a:pPr algn="l">
              <a:buFont typeface="Arial" panose="020B0604020202020204" pitchFamily="34" charset="0"/>
              <a:buNone/>
            </a:pPr>
            <a:endParaRPr lang="en-US" b="0" i="0" dirty="0">
              <a:solidFill>
                <a:srgbClr val="050505"/>
              </a:solidFill>
              <a:effectLst/>
              <a:latin typeface="inherit"/>
            </a:endParaRPr>
          </a:p>
          <a:p>
            <a:pPr algn="l">
              <a:buFont typeface="Arial" panose="020B0604020202020204" pitchFamily="34" charset="0"/>
              <a:buNone/>
            </a:pPr>
            <a:endParaRPr lang="en-US" b="0" i="0" dirty="0">
              <a:solidFill>
                <a:srgbClr val="050505"/>
              </a:solidFill>
              <a:effectLst/>
              <a:latin typeface="Segoe UI Historic" panose="020B0502040204020203" pitchFamily="34" charset="0"/>
            </a:endParaRPr>
          </a:p>
          <a:p>
            <a:pPr algn="l">
              <a:buFont typeface="Arial" panose="020B0604020202020204" pitchFamily="34" charset="0"/>
              <a:buNone/>
            </a:pPr>
            <a:endParaRPr lang="en-US" b="0" i="0" dirty="0">
              <a:solidFill>
                <a:srgbClr val="050505"/>
              </a:solidFill>
              <a:effectLst/>
              <a:latin typeface="Segoe UI Historic" panose="020B0502040204020203" pitchFamily="34" charset="0"/>
            </a:endParaRPr>
          </a:p>
          <a:p>
            <a:pPr marL="0" indent="0" algn="l">
              <a:buFont typeface="Arial" panose="020B0604020202020204" pitchFamily="34" charset="0"/>
              <a:buNone/>
            </a:pPr>
            <a:endParaRPr lang="en-US" b="0" i="0" dirty="0">
              <a:solidFill>
                <a:srgbClr val="414042"/>
              </a:solidFill>
              <a:effectLst/>
              <a:latin typeface="Gotham SSm"/>
            </a:endParaRP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5</a:t>
            </a:fld>
            <a:endParaRPr lang="en-US"/>
          </a:p>
        </p:txBody>
      </p:sp>
    </p:spTree>
    <p:extLst>
      <p:ext uri="{BB962C8B-B14F-4D97-AF65-F5344CB8AC3E}">
        <p14:creationId xmlns:p14="http://schemas.microsoft.com/office/powerpoint/2010/main" val="144622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Hackers will use older established accounts to gain access to the account. Then change all the personal information so they can use the account to sign up for other services. Think an older more established account may be more trusted than a brand new account. </a:t>
            </a:r>
          </a:p>
          <a:p>
            <a:endParaRPr lang="en-US" dirty="0"/>
          </a:p>
          <a:p>
            <a:r>
              <a:rPr lang="en-US" dirty="0"/>
              <a:t>Hackers will use accounts for scams. They will chat up your contacts/friends and present them with scams. Hackers also will take older accounts and sell them to other hackers to be used in nefarious conducts. Making money by selling your account. </a:t>
            </a:r>
          </a:p>
        </p:txBody>
      </p:sp>
      <p:sp>
        <p:nvSpPr>
          <p:cNvPr id="4" name="Slide Number Placeholder 3"/>
          <p:cNvSpPr>
            <a:spLocks noGrp="1"/>
          </p:cNvSpPr>
          <p:nvPr>
            <p:ph type="sldNum" sz="quarter" idx="5"/>
          </p:nvPr>
        </p:nvSpPr>
        <p:spPr/>
        <p:txBody>
          <a:bodyPr/>
          <a:lstStyle/>
          <a:p>
            <a:fld id="{B2A61EE4-9831-4FBD-B2B4-43B5FB53C790}" type="slidenum">
              <a:rPr lang="en-US" smtClean="0"/>
              <a:t>6</a:t>
            </a:fld>
            <a:endParaRPr lang="en-US"/>
          </a:p>
        </p:txBody>
      </p:sp>
    </p:spTree>
    <p:extLst>
      <p:ext uri="{BB962C8B-B14F-4D97-AF65-F5344CB8AC3E}">
        <p14:creationId xmlns:p14="http://schemas.microsoft.com/office/powerpoint/2010/main" val="141992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Malware can do a lot of things to your computer. Some more malicious than others. At its simplest Malware just serves ads and can route you to websites that want to sell you a service. At the worst they can turn your computer into a Zombie which allows a cyber criminal to use your computer for all sorts of malicious activities such as DDoS attacks. </a:t>
            </a:r>
          </a:p>
          <a:p>
            <a:endParaRPr lang="en-US" dirty="0"/>
          </a:p>
          <a:p>
            <a:r>
              <a:rPr lang="en-US" dirty="0"/>
              <a:t>Your information can be stolen, such as your password to your email account. Then using your email they can send emails to your contacts who may be more likely to trust a malicious link sent from one of their contacts that can then lead to them being compromised as well. </a:t>
            </a:r>
          </a:p>
        </p:txBody>
      </p:sp>
      <p:sp>
        <p:nvSpPr>
          <p:cNvPr id="4" name="Slide Number Placeholder 3"/>
          <p:cNvSpPr>
            <a:spLocks noGrp="1"/>
          </p:cNvSpPr>
          <p:nvPr>
            <p:ph type="sldNum" sz="quarter" idx="5"/>
          </p:nvPr>
        </p:nvSpPr>
        <p:spPr/>
        <p:txBody>
          <a:bodyPr/>
          <a:lstStyle/>
          <a:p>
            <a:fld id="{B2A61EE4-9831-4FBD-B2B4-43B5FB53C790}" type="slidenum">
              <a:rPr lang="en-US" smtClean="0"/>
              <a:t>7</a:t>
            </a:fld>
            <a:endParaRPr lang="en-US"/>
          </a:p>
        </p:txBody>
      </p:sp>
    </p:spTree>
    <p:extLst>
      <p:ext uri="{BB962C8B-B14F-4D97-AF65-F5344CB8AC3E}">
        <p14:creationId xmlns:p14="http://schemas.microsoft.com/office/powerpoint/2010/main" val="144164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8</a:t>
            </a:fld>
            <a:endParaRPr lang="en-US"/>
          </a:p>
        </p:txBody>
      </p:sp>
    </p:spTree>
    <p:extLst>
      <p:ext uri="{BB962C8B-B14F-4D97-AF65-F5344CB8AC3E}">
        <p14:creationId xmlns:p14="http://schemas.microsoft.com/office/powerpoint/2010/main" val="417450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yourself from Malware – Use a good Antivirus software. Something that includes firewall and real time protection – I.E. – Norton. But be aware that Antivirus software are only as good as their virus definitions. Ensure you are not going to unsafe sites. If a site asks you to download something in order to get to the information you are looking for it may be malware/spyware. </a:t>
            </a:r>
          </a:p>
          <a:p>
            <a:endParaRPr lang="en-US" dirty="0"/>
          </a:p>
          <a:p>
            <a:r>
              <a:rPr lang="en-US" dirty="0"/>
              <a:t>Secure your personal data – Never enter your personal information into any  site that is not secure I.E- HTTPS. Ensure you are only giving your information to sites you trust. Use strong passwords, do not use personal identifying data, if random characters and numbers are not your thing use sentences that mean something to you. Be wary of password vaults – think Last Pass. </a:t>
            </a:r>
          </a:p>
          <a:p>
            <a:endParaRPr lang="en-US" dirty="0"/>
          </a:p>
          <a:p>
            <a:r>
              <a:rPr lang="en-US" dirty="0"/>
              <a:t>Practice Safe internet habits – Only go to reputable sites. If you’re looking to get something for free I.E. – Movies, software, music. You run the risk of getting hacked. Make backups of your data regularly, if something seems off it most likely is.  Never trust anything that you did not do yourself. Such as a pop up from a website saying you are infected. If it did not come from your paid antivirus or Microsoft Defender it could be a scam. Keep your PC and Devices up to date. Setting up 2 factor authentication for your financial accounts is a good idea. </a:t>
            </a:r>
          </a:p>
          <a:p>
            <a:endParaRPr lang="en-US" dirty="0"/>
          </a:p>
          <a:p>
            <a:r>
              <a:rPr lang="en-US" dirty="0"/>
              <a:t>Awareness and Education – Keep up on security news – Krebs On security @BrianKrebs, Cybersecurity blogs – </a:t>
            </a:r>
            <a:r>
              <a:rPr lang="en-US" dirty="0" err="1"/>
              <a:t>PCWorld</a:t>
            </a:r>
            <a:r>
              <a:rPr lang="en-US" dirty="0"/>
              <a:t>, </a:t>
            </a:r>
            <a:r>
              <a:rPr lang="en-US" dirty="0" err="1"/>
              <a:t>Infosecurity</a:t>
            </a:r>
            <a:r>
              <a:rPr lang="en-US" dirty="0"/>
              <a:t> Magazine, Be aware of who has your information and what they are using it for. Be mindful of granting rights to applications on your PC or Phone, websites and any other application. https://haveibeenpwned.com/ </a:t>
            </a:r>
          </a:p>
          <a:p>
            <a:pPr marL="171450" indent="-171450">
              <a:buFont typeface="Arial" panose="020B0604020202020204" pitchFamily="34" charset="0"/>
              <a:buChar char="•"/>
            </a:pPr>
            <a:r>
              <a:rPr lang="en-US" dirty="0"/>
              <a:t>https://krebsonsecurity.com/</a:t>
            </a:r>
          </a:p>
          <a:p>
            <a:pPr marL="171450" indent="-171450">
              <a:buFont typeface="Arial" panose="020B0604020202020204" pitchFamily="34" charset="0"/>
              <a:buChar char="•"/>
            </a:pPr>
            <a:r>
              <a:rPr lang="en-US" dirty="0"/>
              <a:t>https://www.pcworld.com/security</a:t>
            </a:r>
          </a:p>
          <a:p>
            <a:pPr marL="171450" indent="-171450">
              <a:buFont typeface="Arial" panose="020B0604020202020204" pitchFamily="34" charset="0"/>
              <a:buChar char="•"/>
            </a:pPr>
            <a:r>
              <a:rPr lang="en-US" dirty="0"/>
              <a:t>https://www.infosecurity-magazine.com/</a:t>
            </a:r>
          </a:p>
        </p:txBody>
      </p:sp>
      <p:sp>
        <p:nvSpPr>
          <p:cNvPr id="4" name="Slide Number Placeholder 3"/>
          <p:cNvSpPr>
            <a:spLocks noGrp="1"/>
          </p:cNvSpPr>
          <p:nvPr>
            <p:ph type="sldNum" sz="quarter" idx="5"/>
          </p:nvPr>
        </p:nvSpPr>
        <p:spPr/>
        <p:txBody>
          <a:bodyPr/>
          <a:lstStyle/>
          <a:p>
            <a:fld id="{B2A61EE4-9831-4FBD-B2B4-43B5FB53C790}" type="slidenum">
              <a:rPr lang="en-US" smtClean="0"/>
              <a:t>9</a:t>
            </a:fld>
            <a:endParaRPr lang="en-US"/>
          </a:p>
        </p:txBody>
      </p:sp>
    </p:spTree>
    <p:extLst>
      <p:ext uri="{BB962C8B-B14F-4D97-AF65-F5344CB8AC3E}">
        <p14:creationId xmlns:p14="http://schemas.microsoft.com/office/powerpoint/2010/main" val="403271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61EE4-9831-4FBD-B2B4-43B5FB53C790}" type="slidenum">
              <a:rPr lang="en-US" smtClean="0"/>
              <a:t>10</a:t>
            </a:fld>
            <a:endParaRPr lang="en-US"/>
          </a:p>
        </p:txBody>
      </p:sp>
    </p:spTree>
    <p:extLst>
      <p:ext uri="{BB962C8B-B14F-4D97-AF65-F5344CB8AC3E}">
        <p14:creationId xmlns:p14="http://schemas.microsoft.com/office/powerpoint/2010/main" val="41060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honeypot infrastructure uses TPOT CE. It is a self contained environment that uses multiple honeypots to collect a wide range of data. This honeypot also uses Kibana to aggregate the data so that it is easily searchable. This is what is powerful for our students. They can learn about real time attacks that are happening now and gain a better understanding of what these attacks are doing. </a:t>
            </a:r>
          </a:p>
        </p:txBody>
      </p:sp>
      <p:sp>
        <p:nvSpPr>
          <p:cNvPr id="4" name="Slide Number Placeholder 3"/>
          <p:cNvSpPr>
            <a:spLocks noGrp="1"/>
          </p:cNvSpPr>
          <p:nvPr>
            <p:ph type="sldNum" sz="quarter" idx="5"/>
          </p:nvPr>
        </p:nvSpPr>
        <p:spPr/>
        <p:txBody>
          <a:bodyPr/>
          <a:lstStyle/>
          <a:p>
            <a:fld id="{B2A61EE4-9831-4FBD-B2B4-43B5FB53C790}" type="slidenum">
              <a:rPr lang="en-US" smtClean="0"/>
              <a:t>11</a:t>
            </a:fld>
            <a:endParaRPr lang="en-US"/>
          </a:p>
        </p:txBody>
      </p:sp>
    </p:spTree>
    <p:extLst>
      <p:ext uri="{BB962C8B-B14F-4D97-AF65-F5344CB8AC3E}">
        <p14:creationId xmlns:p14="http://schemas.microsoft.com/office/powerpoint/2010/main" val="152512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fosecurity-magazine.com/" TargetMode="External"/><Relationship Id="rId3" Type="http://schemas.openxmlformats.org/officeDocument/2006/relationships/image" Target="../media/image1.jpeg"/><Relationship Id="rId7" Type="http://schemas.openxmlformats.org/officeDocument/2006/relationships/hyperlink" Target="https://www.pcworld.com/secur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krebsonsecurity.com/" TargetMode="External"/><Relationship Id="rId5"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hyperlink" Target="https://www.facebook.com/help/166863010078512?helpref=faq_cont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Paul.Haithcock@wwu.edu" TargetMode="Externa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684-414F-D7E9-331B-BF1F9B688408}"/>
              </a:ext>
            </a:extLst>
          </p:cNvPr>
          <p:cNvSpPr>
            <a:spLocks noGrp="1"/>
          </p:cNvSpPr>
          <p:nvPr>
            <p:ph type="ctrTitle"/>
          </p:nvPr>
        </p:nvSpPr>
        <p:spPr/>
        <p:txBody>
          <a:bodyPr>
            <a:normAutofit fontScale="90000"/>
          </a:bodyPr>
          <a:lstStyle/>
          <a:p>
            <a:r>
              <a:rPr lang="en-US" b="1" dirty="0"/>
              <a:t>Protecting the Perimeter</a:t>
            </a:r>
            <a:r>
              <a:rPr lang="en-US" dirty="0"/>
              <a:t>: Insights into Cybersecurity, Honeypots, and Facebook Security</a:t>
            </a:r>
          </a:p>
        </p:txBody>
      </p:sp>
      <p:sp>
        <p:nvSpPr>
          <p:cNvPr id="3" name="Subtitle 2">
            <a:extLst>
              <a:ext uri="{FF2B5EF4-FFF2-40B4-BE49-F238E27FC236}">
                <a16:creationId xmlns:a16="http://schemas.microsoft.com/office/drawing/2014/main" id="{AC82C83A-1DCF-330F-27FA-9BD9EBB0CF00}"/>
              </a:ext>
            </a:extLst>
          </p:cNvPr>
          <p:cNvSpPr>
            <a:spLocks noGrp="1"/>
          </p:cNvSpPr>
          <p:nvPr>
            <p:ph type="subTitle" idx="1"/>
          </p:nvPr>
        </p:nvSpPr>
        <p:spPr/>
        <p:txBody>
          <a:bodyPr/>
          <a:lstStyle/>
          <a:p>
            <a:r>
              <a:rPr lang="en-US" dirty="0"/>
              <a:t>A Presentation by: Paul Haithcock – cyber range cloud administrator –For cyber range Poulsbo – Washington state educational cyber range</a:t>
            </a:r>
          </a:p>
        </p:txBody>
      </p:sp>
    </p:spTree>
    <p:extLst>
      <p:ext uri="{BB962C8B-B14F-4D97-AF65-F5344CB8AC3E}">
        <p14:creationId xmlns:p14="http://schemas.microsoft.com/office/powerpoint/2010/main" val="331394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AEFC153E-AA72-68D1-6DBF-0775F1C577F2}"/>
              </a:ext>
            </a:extLst>
          </p:cNvPr>
          <p:cNvSpPr>
            <a:spLocks noGrp="1"/>
          </p:cNvSpPr>
          <p:nvPr>
            <p:ph type="title"/>
          </p:nvPr>
        </p:nvSpPr>
        <p:spPr>
          <a:xfrm>
            <a:off x="6448425" y="618518"/>
            <a:ext cx="4598985" cy="1478570"/>
          </a:xfrm>
        </p:spPr>
        <p:txBody>
          <a:bodyPr>
            <a:normAutofit/>
          </a:bodyPr>
          <a:lstStyle/>
          <a:p>
            <a:r>
              <a:rPr lang="en-US" dirty="0"/>
              <a:t>Helpful sites</a:t>
            </a:r>
            <a:br>
              <a:rPr lang="en-US" dirty="0"/>
            </a:br>
            <a:endParaRPr lang="en-US" dirty="0"/>
          </a:p>
        </p:txBody>
      </p:sp>
      <p:pic>
        <p:nvPicPr>
          <p:cNvPr id="68" name="Picture 67" descr="Locator flag on a city map">
            <a:extLst>
              <a:ext uri="{FF2B5EF4-FFF2-40B4-BE49-F238E27FC236}">
                <a16:creationId xmlns:a16="http://schemas.microsoft.com/office/drawing/2014/main" id="{F98225F8-AD53-A418-3F2D-6832D05DEF34}"/>
              </a:ext>
            </a:extLst>
          </p:cNvPr>
          <p:cNvPicPr>
            <a:picLocks noChangeAspect="1"/>
          </p:cNvPicPr>
          <p:nvPr/>
        </p:nvPicPr>
        <p:blipFill rotWithShape="1">
          <a:blip r:embed="rId5"/>
          <a:srcRect r="40611"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69" name="Content Placeholder 2">
            <a:extLst>
              <a:ext uri="{FF2B5EF4-FFF2-40B4-BE49-F238E27FC236}">
                <a16:creationId xmlns:a16="http://schemas.microsoft.com/office/drawing/2014/main" id="{BB5ACE42-2B06-E046-2CC2-6521F49025E4}"/>
              </a:ext>
            </a:extLst>
          </p:cNvPr>
          <p:cNvSpPr>
            <a:spLocks noGrp="1"/>
          </p:cNvSpPr>
          <p:nvPr>
            <p:ph idx="1"/>
          </p:nvPr>
        </p:nvSpPr>
        <p:spPr>
          <a:xfrm>
            <a:off x="6448425" y="2249487"/>
            <a:ext cx="4598986" cy="3541714"/>
          </a:xfrm>
        </p:spPr>
        <p:txBody>
          <a:bodyPr>
            <a:normAutofit/>
          </a:bodyPr>
          <a:lstStyle/>
          <a:p>
            <a:pPr marL="171450" indent="-171450">
              <a:lnSpc>
                <a:spcPct val="110000"/>
              </a:lnSpc>
              <a:buFont typeface="Arial" panose="020B0604020202020204" pitchFamily="34" charset="0"/>
              <a:buChar char="•"/>
            </a:pPr>
            <a:r>
              <a:rPr lang="en-US" sz="1900">
                <a:hlinkClick r:id="rId6"/>
              </a:rPr>
              <a:t>https://krebsonsecurity.com/</a:t>
            </a:r>
            <a:r>
              <a:rPr lang="en-US" sz="1900"/>
              <a:t> </a:t>
            </a:r>
          </a:p>
          <a:p>
            <a:pPr marL="171450" indent="-171450">
              <a:lnSpc>
                <a:spcPct val="110000"/>
              </a:lnSpc>
              <a:buFont typeface="Arial" panose="020B0604020202020204" pitchFamily="34" charset="0"/>
              <a:buChar char="•"/>
            </a:pPr>
            <a:r>
              <a:rPr lang="en-US" sz="1900">
                <a:hlinkClick r:id="rId7"/>
              </a:rPr>
              <a:t>https://www.pcworld.com/security</a:t>
            </a:r>
            <a:r>
              <a:rPr lang="en-US" sz="1900"/>
              <a:t> </a:t>
            </a:r>
          </a:p>
          <a:p>
            <a:pPr marL="171450" indent="-171450">
              <a:lnSpc>
                <a:spcPct val="110000"/>
              </a:lnSpc>
              <a:buFont typeface="Arial" panose="020B0604020202020204" pitchFamily="34" charset="0"/>
              <a:buChar char="•"/>
            </a:pPr>
            <a:r>
              <a:rPr lang="en-US" sz="1900">
                <a:hlinkClick r:id="rId8"/>
              </a:rPr>
              <a:t>https://www.infosecurity-magazine.com/</a:t>
            </a:r>
            <a:endParaRPr lang="en-US" sz="1900"/>
          </a:p>
          <a:p>
            <a:pPr marL="171450" indent="-171450">
              <a:lnSpc>
                <a:spcPct val="110000"/>
              </a:lnSpc>
              <a:buFont typeface="Arial" panose="020B0604020202020204" pitchFamily="34" charset="0"/>
              <a:buChar char="•"/>
            </a:pPr>
            <a:r>
              <a:rPr lang="en-US" sz="1900"/>
              <a:t>Facebook Account Security - </a:t>
            </a:r>
            <a:r>
              <a:rPr lang="en-US" sz="1900">
                <a:hlinkClick r:id="rId9"/>
              </a:rPr>
              <a:t>https://www.facebook.com/help/166863010078512?helpref=faq_content</a:t>
            </a:r>
            <a:r>
              <a:rPr lang="en-US" sz="1900"/>
              <a:t> </a:t>
            </a:r>
          </a:p>
          <a:p>
            <a:pPr>
              <a:lnSpc>
                <a:spcPct val="110000"/>
              </a:lnSpc>
            </a:pPr>
            <a:r>
              <a:rPr lang="en-US" sz="1900"/>
              <a:t>Facebook Phishing Information - </a:t>
            </a:r>
            <a:r>
              <a:rPr lang="en-US" sz="1900">
                <a:hlinkClick r:id="rId9"/>
              </a:rPr>
              <a:t>https://www.facebook.com/help/166863010078512?helpref=faq_content</a:t>
            </a:r>
            <a:r>
              <a:rPr lang="en-US" sz="1900"/>
              <a:t> </a:t>
            </a:r>
          </a:p>
        </p:txBody>
      </p:sp>
    </p:spTree>
    <p:extLst>
      <p:ext uri="{BB962C8B-B14F-4D97-AF65-F5344CB8AC3E}">
        <p14:creationId xmlns:p14="http://schemas.microsoft.com/office/powerpoint/2010/main" val="62177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AD73C595-7334-F555-1707-452A7A477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F471A-9D92-1338-0FB1-479EB94B64F3}"/>
              </a:ext>
            </a:extLst>
          </p:cNvPr>
          <p:cNvSpPr>
            <a:spLocks noGrp="1"/>
          </p:cNvSpPr>
          <p:nvPr>
            <p:ph type="title"/>
          </p:nvPr>
        </p:nvSpPr>
        <p:spPr>
          <a:xfrm>
            <a:off x="1141413" y="618518"/>
            <a:ext cx="9905998" cy="1478570"/>
          </a:xfrm>
        </p:spPr>
        <p:txBody>
          <a:bodyPr>
            <a:normAutofit/>
          </a:bodyPr>
          <a:lstStyle/>
          <a:p>
            <a:pPr algn="ctr"/>
            <a:r>
              <a:rPr lang="en-US"/>
              <a:t>Introduction to Honeypots as a Proactive Defense Mechanism</a:t>
            </a:r>
          </a:p>
        </p:txBody>
      </p:sp>
      <p:pic>
        <p:nvPicPr>
          <p:cNvPr id="1026" name="Picture 2" descr="illustration of a honeypot with a keyhole on the front, surrounded by stylized computer circuits and honeycomb shapes">
            <a:extLst>
              <a:ext uri="{FF2B5EF4-FFF2-40B4-BE49-F238E27FC236}">
                <a16:creationId xmlns:a16="http://schemas.microsoft.com/office/drawing/2014/main" id="{A5892D6E-A7FD-2993-09A4-6F1475ED7E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59" r="-3" b="11997"/>
          <a:stretch/>
        </p:blipFill>
        <p:spPr bwMode="auto">
          <a:xfrm>
            <a:off x="1141411" y="2249487"/>
            <a:ext cx="3494597" cy="354965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7552FF-286A-A872-4F34-E226FF8E5B43}"/>
              </a:ext>
            </a:extLst>
          </p:cNvPr>
          <p:cNvSpPr>
            <a:spLocks noGrp="1"/>
          </p:cNvSpPr>
          <p:nvPr>
            <p:ph idx="1"/>
          </p:nvPr>
        </p:nvSpPr>
        <p:spPr>
          <a:xfrm>
            <a:off x="5034579" y="2249487"/>
            <a:ext cx="6012832" cy="3541714"/>
          </a:xfrm>
        </p:spPr>
        <p:txBody>
          <a:bodyPr>
            <a:normAutofit/>
          </a:bodyPr>
          <a:lstStyle/>
          <a:p>
            <a:pPr marL="0" indent="0">
              <a:lnSpc>
                <a:spcPct val="110000"/>
              </a:lnSpc>
              <a:buNone/>
            </a:pPr>
            <a:r>
              <a:rPr lang="en-US" sz="2000" dirty="0"/>
              <a:t>Honeypots represent a proactive approach to cybersecurity defense. Unlike traditional defensive measures that focus on perimeter security and reactive incident response, honeypots are strategically deployed to attract and deceive attackers. By luring attackers into engaging with simulated systems and services, honeypots provide valuable insights into their tactics, techniques, and procedures (TTPs), allowing organizations to better understand and mitigate potential threats.</a:t>
            </a:r>
          </a:p>
          <a:p>
            <a:pPr>
              <a:lnSpc>
                <a:spcPct val="110000"/>
              </a:lnSpc>
            </a:pPr>
            <a:endParaRPr lang="en-US" sz="2000" dirty="0"/>
          </a:p>
        </p:txBody>
      </p:sp>
    </p:spTree>
    <p:extLst>
      <p:ext uri="{BB962C8B-B14F-4D97-AF65-F5344CB8AC3E}">
        <p14:creationId xmlns:p14="http://schemas.microsoft.com/office/powerpoint/2010/main" val="369014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5510-9E53-4C6E-DB6C-C4A0C848A335}"/>
              </a:ext>
            </a:extLst>
          </p:cNvPr>
          <p:cNvSpPr>
            <a:spLocks noGrp="1"/>
          </p:cNvSpPr>
          <p:nvPr>
            <p:ph type="title"/>
          </p:nvPr>
        </p:nvSpPr>
        <p:spPr>
          <a:xfrm>
            <a:off x="1141413" y="618518"/>
            <a:ext cx="9905998" cy="1478570"/>
          </a:xfrm>
        </p:spPr>
        <p:txBody>
          <a:bodyPr>
            <a:normAutofit/>
          </a:bodyPr>
          <a:lstStyle/>
          <a:p>
            <a:r>
              <a:rPr lang="en-US" dirty="0"/>
              <a:t>What does the Cyber Range Use Honeypots for?</a:t>
            </a:r>
          </a:p>
        </p:txBody>
      </p:sp>
      <p:pic>
        <p:nvPicPr>
          <p:cNvPr id="7" name="Graphic 6" descr="Programmer">
            <a:extLst>
              <a:ext uri="{FF2B5EF4-FFF2-40B4-BE49-F238E27FC236}">
                <a16:creationId xmlns:a16="http://schemas.microsoft.com/office/drawing/2014/main" id="{DFFB20AE-860B-0961-F1E3-87E743037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1203" y="2249487"/>
            <a:ext cx="3549650"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3DD03AFA-93F9-83D1-FC77-4D50F0EFC356}"/>
              </a:ext>
            </a:extLst>
          </p:cNvPr>
          <p:cNvSpPr>
            <a:spLocks noGrp="1"/>
          </p:cNvSpPr>
          <p:nvPr>
            <p:ph idx="1"/>
          </p:nvPr>
        </p:nvSpPr>
        <p:spPr>
          <a:xfrm>
            <a:off x="6336727" y="2249487"/>
            <a:ext cx="4710683" cy="3541714"/>
          </a:xfrm>
        </p:spPr>
        <p:txBody>
          <a:bodyPr>
            <a:normAutofit/>
          </a:bodyPr>
          <a:lstStyle/>
          <a:p>
            <a:pPr marL="0" indent="0">
              <a:lnSpc>
                <a:spcPct val="110000"/>
              </a:lnSpc>
              <a:buNone/>
            </a:pPr>
            <a:r>
              <a:rPr lang="en-US" sz="2200" dirty="0"/>
              <a:t>Cyber Range Poulsbo is in a unique position to host a honeypot that can be used for educational purposes. By using our own infrastructure and good security practices we allow schools and students to interact with a live honeypot and gaining relevant security operations center (SOC) experience they could not get anywhere else. </a:t>
            </a:r>
          </a:p>
        </p:txBody>
      </p:sp>
      <p:sp>
        <p:nvSpPr>
          <p:cNvPr id="4" name="TextBox 3">
            <a:extLst>
              <a:ext uri="{FF2B5EF4-FFF2-40B4-BE49-F238E27FC236}">
                <a16:creationId xmlns:a16="http://schemas.microsoft.com/office/drawing/2014/main" id="{0D8E16B2-9F06-812C-0E76-B7486D5BD849}"/>
              </a:ext>
            </a:extLst>
          </p:cNvPr>
          <p:cNvSpPr txBox="1"/>
          <p:nvPr/>
        </p:nvSpPr>
        <p:spPr>
          <a:xfrm>
            <a:off x="1524000" y="6168571"/>
            <a:ext cx="9768114" cy="369332"/>
          </a:xfrm>
          <a:prstGeom prst="rect">
            <a:avLst/>
          </a:prstGeom>
          <a:noFill/>
        </p:spPr>
        <p:txBody>
          <a:bodyPr wrap="square" rtlCol="0">
            <a:spAutoFit/>
          </a:bodyPr>
          <a:lstStyle/>
          <a:p>
            <a:r>
              <a:rPr lang="en-US" dirty="0"/>
              <a:t>Find out more about the Cyber Range Honeypots: https://window.wwu.edu/sweetening-pot</a:t>
            </a:r>
          </a:p>
        </p:txBody>
      </p:sp>
    </p:spTree>
    <p:extLst>
      <p:ext uri="{BB962C8B-B14F-4D97-AF65-F5344CB8AC3E}">
        <p14:creationId xmlns:p14="http://schemas.microsoft.com/office/powerpoint/2010/main" val="58331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7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8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9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9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sp>
        <p:nvSpPr>
          <p:cNvPr id="2" name="Title 1">
            <a:extLst>
              <a:ext uri="{FF2B5EF4-FFF2-40B4-BE49-F238E27FC236}">
                <a16:creationId xmlns:a16="http://schemas.microsoft.com/office/drawing/2014/main" id="{C613EEA5-B6AE-3EF1-5784-3242CCE47CFD}"/>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400">
                <a:solidFill>
                  <a:srgbClr val="FFFFFF"/>
                </a:solidFill>
              </a:rPr>
              <a:t>Cyber Range Honeypot Demo</a:t>
            </a:r>
          </a:p>
        </p:txBody>
      </p:sp>
    </p:spTree>
    <p:extLst>
      <p:ext uri="{BB962C8B-B14F-4D97-AF65-F5344CB8AC3E}">
        <p14:creationId xmlns:p14="http://schemas.microsoft.com/office/powerpoint/2010/main" val="204902367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2AFDA8D0-1016-2CC0-BC54-8C658D6E3C83}"/>
              </a:ext>
            </a:extLst>
          </p:cNvPr>
          <p:cNvSpPr>
            <a:spLocks noGrp="1"/>
          </p:cNvSpPr>
          <p:nvPr>
            <p:ph type="title"/>
          </p:nvPr>
        </p:nvSpPr>
        <p:spPr>
          <a:xfrm>
            <a:off x="6296025" y="1510995"/>
            <a:ext cx="5678261" cy="2088547"/>
          </a:xfrm>
        </p:spPr>
        <p:txBody>
          <a:bodyPr>
            <a:normAutofit/>
          </a:bodyPr>
          <a:lstStyle/>
          <a:p>
            <a:pPr algn="ctr"/>
            <a:r>
              <a:rPr lang="en-US" sz="5400" dirty="0"/>
              <a:t>Questions?</a:t>
            </a:r>
          </a:p>
        </p:txBody>
      </p:sp>
      <p:pic>
        <p:nvPicPr>
          <p:cNvPr id="5" name="Picture 4" descr="Many question marks on black background">
            <a:extLst>
              <a:ext uri="{FF2B5EF4-FFF2-40B4-BE49-F238E27FC236}">
                <a16:creationId xmlns:a16="http://schemas.microsoft.com/office/drawing/2014/main" id="{E9E23FD4-034B-986D-63BD-F3FA49600840}"/>
              </a:ext>
            </a:extLst>
          </p:cNvPr>
          <p:cNvPicPr>
            <a:picLocks noChangeAspect="1"/>
          </p:cNvPicPr>
          <p:nvPr/>
        </p:nvPicPr>
        <p:blipFill rotWithShape="1">
          <a:blip r:embed="rId5"/>
          <a:srcRect l="32768" r="2" b="2"/>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00790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E660-6F64-A0C4-CB85-318CF16FCC11}"/>
              </a:ext>
            </a:extLst>
          </p:cNvPr>
          <p:cNvSpPr>
            <a:spLocks noGrp="1"/>
          </p:cNvSpPr>
          <p:nvPr>
            <p:ph type="title"/>
          </p:nvPr>
        </p:nvSpPr>
        <p:spPr>
          <a:xfrm>
            <a:off x="1141413" y="618518"/>
            <a:ext cx="9905998" cy="1478570"/>
          </a:xfrm>
        </p:spPr>
        <p:txBody>
          <a:bodyPr>
            <a:normAutofit/>
          </a:bodyPr>
          <a:lstStyle/>
          <a:p>
            <a:r>
              <a:rPr lang="en-US" dirty="0"/>
              <a:t>Thank you!</a:t>
            </a:r>
          </a:p>
        </p:txBody>
      </p:sp>
      <p:pic>
        <p:nvPicPr>
          <p:cNvPr id="7" name="Graphic 6" descr="Handshake">
            <a:extLst>
              <a:ext uri="{FF2B5EF4-FFF2-40B4-BE49-F238E27FC236}">
                <a16:creationId xmlns:a16="http://schemas.microsoft.com/office/drawing/2014/main" id="{F8751F91-C4A5-6733-6A3A-7F0F9E538C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1203" y="2249487"/>
            <a:ext cx="3549650"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TextBox 3">
            <a:extLst>
              <a:ext uri="{FF2B5EF4-FFF2-40B4-BE49-F238E27FC236}">
                <a16:creationId xmlns:a16="http://schemas.microsoft.com/office/drawing/2014/main" id="{9344B122-2E3B-BBEA-72DB-4F39FB634EA5}"/>
              </a:ext>
            </a:extLst>
          </p:cNvPr>
          <p:cNvSpPr txBox="1"/>
          <p:nvPr/>
        </p:nvSpPr>
        <p:spPr>
          <a:xfrm>
            <a:off x="5907314" y="2249487"/>
            <a:ext cx="5515429" cy="2677656"/>
          </a:xfrm>
          <a:prstGeom prst="rect">
            <a:avLst/>
          </a:prstGeom>
          <a:noFill/>
        </p:spPr>
        <p:txBody>
          <a:bodyPr wrap="square" rtlCol="0">
            <a:spAutoFit/>
          </a:bodyPr>
          <a:lstStyle/>
          <a:p>
            <a:r>
              <a:rPr lang="en-US" sz="2800" dirty="0"/>
              <a:t>Contact Information</a:t>
            </a:r>
          </a:p>
          <a:p>
            <a:endParaRPr lang="en-US" sz="2800" dirty="0"/>
          </a:p>
          <a:p>
            <a:r>
              <a:rPr lang="en-US" sz="2800" dirty="0"/>
              <a:t>Paul Haithcock</a:t>
            </a:r>
          </a:p>
          <a:p>
            <a:r>
              <a:rPr lang="en-US" sz="2800" dirty="0"/>
              <a:t>Cyber Range Cloud Administrator</a:t>
            </a:r>
          </a:p>
          <a:p>
            <a:endParaRPr lang="en-US" sz="2800" dirty="0"/>
          </a:p>
          <a:p>
            <a:r>
              <a:rPr lang="en-US" sz="2800" dirty="0"/>
              <a:t>Email: </a:t>
            </a:r>
            <a:r>
              <a:rPr lang="en-US" sz="2800" dirty="0">
                <a:hlinkClick r:id="rId6"/>
              </a:rPr>
              <a:t>Paul.Haithcock@wwu.edu</a:t>
            </a:r>
            <a:endParaRPr lang="en-US" sz="2800" dirty="0"/>
          </a:p>
        </p:txBody>
      </p:sp>
    </p:spTree>
    <p:extLst>
      <p:ext uri="{BB962C8B-B14F-4D97-AF65-F5344CB8AC3E}">
        <p14:creationId xmlns:p14="http://schemas.microsoft.com/office/powerpoint/2010/main" val="188063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0" name="Rectangle 6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265E13A7-E78E-EFC9-CB68-4CA429AAA846}"/>
              </a:ext>
            </a:extLst>
          </p:cNvPr>
          <p:cNvSpPr>
            <a:spLocks noGrp="1"/>
          </p:cNvSpPr>
          <p:nvPr>
            <p:ph type="title"/>
          </p:nvPr>
        </p:nvSpPr>
        <p:spPr>
          <a:xfrm>
            <a:off x="6448425" y="618518"/>
            <a:ext cx="4598985" cy="1478570"/>
          </a:xfrm>
        </p:spPr>
        <p:txBody>
          <a:bodyPr>
            <a:normAutofit/>
          </a:bodyPr>
          <a:lstStyle/>
          <a:p>
            <a:r>
              <a:rPr lang="en-US" sz="3300"/>
              <a:t>Cybersecurity landscape overview</a:t>
            </a:r>
          </a:p>
        </p:txBody>
      </p:sp>
      <p:pic>
        <p:nvPicPr>
          <p:cNvPr id="71" name="Picture 70" descr="Digital graphs and numbers in 3D">
            <a:extLst>
              <a:ext uri="{FF2B5EF4-FFF2-40B4-BE49-F238E27FC236}">
                <a16:creationId xmlns:a16="http://schemas.microsoft.com/office/drawing/2014/main" id="{ACCF5E7E-8308-E306-C216-7BC7138E3513}"/>
              </a:ext>
            </a:extLst>
          </p:cNvPr>
          <p:cNvPicPr>
            <a:picLocks noChangeAspect="1"/>
          </p:cNvPicPr>
          <p:nvPr/>
        </p:nvPicPr>
        <p:blipFill rotWithShape="1">
          <a:blip r:embed="rId4"/>
          <a:srcRect l="24826" r="15786" b="-1"/>
          <a:stretch/>
        </p:blipFill>
        <p:spPr>
          <a:xfrm>
            <a:off x="-5597" y="10"/>
            <a:ext cx="6101597" cy="6857990"/>
          </a:xfrm>
          <a:prstGeom prst="rect">
            <a:avLst/>
          </a:prstGeom>
        </p:spPr>
      </p:pic>
      <p:grpSp>
        <p:nvGrpSpPr>
          <p:cNvPr id="72" name="Group 71">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3" name="Rectangle 72">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4"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5"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6" name="Rectangle 75">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7"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8"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9"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0"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1"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2"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3"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4"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5"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6"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7"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8"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9"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0"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1"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2"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3"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4"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5"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6"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7"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8"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9"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0"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1" name="Rectangle 100">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02"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3"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4"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5"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6"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7"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8"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9"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0"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1"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2"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3" name="Rectangle 112">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14"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5"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6"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7"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8"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9"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0"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1"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2"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3"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4"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5"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6"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367A38E5-BBCE-F874-BFD9-401CFF8DB327}"/>
              </a:ext>
            </a:extLst>
          </p:cNvPr>
          <p:cNvSpPr>
            <a:spLocks noGrp="1"/>
          </p:cNvSpPr>
          <p:nvPr>
            <p:ph idx="1"/>
          </p:nvPr>
        </p:nvSpPr>
        <p:spPr>
          <a:xfrm>
            <a:off x="6448425" y="2249487"/>
            <a:ext cx="4598986" cy="3541714"/>
          </a:xfrm>
        </p:spPr>
        <p:txBody>
          <a:bodyPr>
            <a:normAutofit/>
          </a:bodyPr>
          <a:lstStyle/>
          <a:p>
            <a:pPr marL="0" indent="0">
              <a:lnSpc>
                <a:spcPct val="110000"/>
              </a:lnSpc>
              <a:buNone/>
            </a:pPr>
            <a:r>
              <a:rPr lang="en-US" sz="2200"/>
              <a:t>In today's interconnected digital world, cybersecurity threats are pervasive and constantly evolving. Organizations face a multitude of cyberattacks ranging from phishing and malware to advanced persistent threats (APTs) and ransomware. These threats can result in financial losses, reputational damage, and operational disruptions.</a:t>
            </a:r>
          </a:p>
          <a:p>
            <a:pPr marL="0" indent="0">
              <a:lnSpc>
                <a:spcPct val="110000"/>
              </a:lnSpc>
              <a:buNone/>
            </a:pPr>
            <a:endParaRPr lang="en-US" sz="2200"/>
          </a:p>
        </p:txBody>
      </p:sp>
    </p:spTree>
    <p:extLst>
      <p:ext uri="{BB962C8B-B14F-4D97-AF65-F5344CB8AC3E}">
        <p14:creationId xmlns:p14="http://schemas.microsoft.com/office/powerpoint/2010/main" val="200705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14195523-42E0-CF0B-634B-D689338A196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FD344B5C-9735-7EF9-47E8-01E4F7B38BE1}"/>
              </a:ext>
            </a:extLst>
          </p:cNvPr>
          <p:cNvSpPr>
            <a:spLocks noGrp="1"/>
          </p:cNvSpPr>
          <p:nvPr>
            <p:ph type="title"/>
          </p:nvPr>
        </p:nvSpPr>
        <p:spPr>
          <a:xfrm>
            <a:off x="4996697" y="618518"/>
            <a:ext cx="6050713" cy="1478570"/>
          </a:xfrm>
        </p:spPr>
        <p:txBody>
          <a:bodyPr>
            <a:normAutofit/>
          </a:bodyPr>
          <a:lstStyle/>
          <a:p>
            <a:r>
              <a:rPr lang="en-US" dirty="0"/>
              <a:t>What is cybersecurity?</a:t>
            </a:r>
          </a:p>
        </p:txBody>
      </p:sp>
      <p:pic>
        <p:nvPicPr>
          <p:cNvPr id="5" name="Picture 4" descr="Transparent padlock">
            <a:extLst>
              <a:ext uri="{FF2B5EF4-FFF2-40B4-BE49-F238E27FC236}">
                <a16:creationId xmlns:a16="http://schemas.microsoft.com/office/drawing/2014/main" id="{483CDEA2-958E-172E-2A35-2C0913981F8A}"/>
              </a:ext>
            </a:extLst>
          </p:cNvPr>
          <p:cNvPicPr>
            <a:picLocks noChangeAspect="1"/>
          </p:cNvPicPr>
          <p:nvPr/>
        </p:nvPicPr>
        <p:blipFill rotWithShape="1">
          <a:blip r:embed="rId5"/>
          <a:srcRect l="14937" r="40790" b="2"/>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6849A57C-D09A-44E7-3E80-F041DB405FE8}"/>
              </a:ext>
            </a:extLst>
          </p:cNvPr>
          <p:cNvSpPr>
            <a:spLocks noGrp="1"/>
          </p:cNvSpPr>
          <p:nvPr>
            <p:ph idx="1"/>
          </p:nvPr>
        </p:nvSpPr>
        <p:spPr>
          <a:xfrm>
            <a:off x="4968958" y="2249487"/>
            <a:ext cx="6078453" cy="3541714"/>
          </a:xfrm>
        </p:spPr>
        <p:txBody>
          <a:bodyPr>
            <a:normAutofit/>
          </a:bodyPr>
          <a:lstStyle/>
          <a:p>
            <a:pPr marL="0" indent="0">
              <a:buNone/>
            </a:pPr>
            <a:r>
              <a:rPr lang="en-US" dirty="0"/>
              <a:t>Cybersecurity is the art of protecting networks, devices, and data from unauthorized access or criminal use and the practice of ensuring confidentiality, integrity, and availability of information. – Cybersecurity and Infrastructure Security Agency (CISA)</a:t>
            </a:r>
          </a:p>
          <a:p>
            <a:endParaRPr lang="en-US" dirty="0"/>
          </a:p>
        </p:txBody>
      </p:sp>
    </p:spTree>
    <p:extLst>
      <p:ext uri="{BB962C8B-B14F-4D97-AF65-F5344CB8AC3E}">
        <p14:creationId xmlns:p14="http://schemas.microsoft.com/office/powerpoint/2010/main" val="53742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DF34926C-EC3D-D715-44FE-D89B1EE2B128}"/>
            </a:ext>
          </a:extLst>
        </p:cNvPr>
        <p:cNvGrpSpPr/>
        <p:nvPr/>
      </p:nvGrpSpPr>
      <p:grpSpPr>
        <a:xfrm>
          <a:off x="0" y="0"/>
          <a:ext cx="0" cy="0"/>
          <a:chOff x="0" y="0"/>
          <a:chExt cx="0" cy="0"/>
        </a:xfrm>
      </p:grpSpPr>
      <p:grpSp>
        <p:nvGrpSpPr>
          <p:cNvPr id="159" name="Group 15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60" name="Rectangle 15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D50B390B-1367-9FC5-1DA4-ACC93977D7FD}"/>
              </a:ext>
            </a:extLst>
          </p:cNvPr>
          <p:cNvSpPr>
            <a:spLocks noGrp="1"/>
          </p:cNvSpPr>
          <p:nvPr>
            <p:ph type="title"/>
          </p:nvPr>
        </p:nvSpPr>
        <p:spPr>
          <a:xfrm>
            <a:off x="4996697" y="618518"/>
            <a:ext cx="6050713" cy="1040420"/>
          </a:xfrm>
        </p:spPr>
        <p:txBody>
          <a:bodyPr>
            <a:normAutofit fontScale="90000"/>
          </a:bodyPr>
          <a:lstStyle/>
          <a:p>
            <a:r>
              <a:rPr lang="en-US" dirty="0"/>
              <a:t>Introduction to Facebook Security</a:t>
            </a:r>
          </a:p>
        </p:txBody>
      </p:sp>
      <p:pic>
        <p:nvPicPr>
          <p:cNvPr id="5" name="Picture 4" descr="Abstract background">
            <a:extLst>
              <a:ext uri="{FF2B5EF4-FFF2-40B4-BE49-F238E27FC236}">
                <a16:creationId xmlns:a16="http://schemas.microsoft.com/office/drawing/2014/main" id="{62FC1732-38F1-D2AB-2307-8ACD65B5B83D}"/>
              </a:ext>
            </a:extLst>
          </p:cNvPr>
          <p:cNvPicPr>
            <a:picLocks noChangeAspect="1"/>
          </p:cNvPicPr>
          <p:nvPr/>
        </p:nvPicPr>
        <p:blipFill rotWithShape="1">
          <a:blip r:embed="rId5"/>
          <a:srcRect l="49382" r="10062"/>
          <a:stretch/>
        </p:blipFill>
        <p:spPr>
          <a:xfrm>
            <a:off x="-5597" y="10"/>
            <a:ext cx="4635583" cy="6857990"/>
          </a:xfrm>
          <a:prstGeom prst="rect">
            <a:avLst/>
          </a:prstGeom>
        </p:spPr>
      </p:pic>
      <p:grpSp>
        <p:nvGrpSpPr>
          <p:cNvPr id="162" name="Group 161">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3" name="Rectangle 162">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64"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5"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6" name="Rectangle 165">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67"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8"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9"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0"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1"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2"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3"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4"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5"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6"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7"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8"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9"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0"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1"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2"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3"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4"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5"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6"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7"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8"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9"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0"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1" name="Rectangle 190">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92"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3"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4"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5"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6"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7"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8"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9"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0"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1"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2"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3" name="Rectangle 202">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04"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5"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6"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7"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8"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9"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0"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3"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4"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5"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6"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7"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58"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43781FFA-5788-67C7-5E0F-78E074B4D03F}"/>
              </a:ext>
            </a:extLst>
          </p:cNvPr>
          <p:cNvSpPr>
            <a:spLocks noGrp="1"/>
          </p:cNvSpPr>
          <p:nvPr>
            <p:ph idx="1"/>
          </p:nvPr>
        </p:nvSpPr>
        <p:spPr>
          <a:xfrm>
            <a:off x="4968958" y="1611313"/>
            <a:ext cx="7146842" cy="5237162"/>
          </a:xfrm>
        </p:spPr>
        <p:txBody>
          <a:bodyPr>
            <a:normAutofit/>
          </a:bodyPr>
          <a:lstStyle/>
          <a:p>
            <a:pPr marL="0" indent="0">
              <a:lnSpc>
                <a:spcPct val="110000"/>
              </a:lnSpc>
              <a:buNone/>
            </a:pPr>
            <a:r>
              <a:rPr lang="en-US" sz="1600" dirty="0"/>
              <a:t>With billions of users worldwide, Facebook is a prime target for cybercriminals. Ensuring the security and privacy of its platform is paramount for maintaining user trust and confidence. Facebook users can fall victim to various types of cyberattacks, including:</a:t>
            </a:r>
          </a:p>
          <a:p>
            <a:pPr>
              <a:lnSpc>
                <a:spcPct val="110000"/>
              </a:lnSpc>
            </a:pPr>
            <a:r>
              <a:rPr lang="en-US" sz="1600" b="1" dirty="0"/>
              <a:t>Phishing</a:t>
            </a:r>
            <a:r>
              <a:rPr lang="en-US" sz="1600" dirty="0"/>
              <a:t>: Attackers create fake login pages or send deceptive messages to trick users into disclosing their login credentials.</a:t>
            </a:r>
          </a:p>
          <a:p>
            <a:pPr>
              <a:lnSpc>
                <a:spcPct val="110000"/>
              </a:lnSpc>
            </a:pPr>
            <a:r>
              <a:rPr lang="en-US" sz="1600" b="1" dirty="0"/>
              <a:t>Malware Attacks</a:t>
            </a:r>
            <a:r>
              <a:rPr lang="en-US" sz="1600" dirty="0"/>
              <a:t>: Users may inadvertently download malware disguised as legitimate software or links, compromising their accounts and devices.</a:t>
            </a:r>
          </a:p>
          <a:p>
            <a:pPr>
              <a:lnSpc>
                <a:spcPct val="110000"/>
              </a:lnSpc>
            </a:pPr>
            <a:r>
              <a:rPr lang="en-US" sz="1600" b="1" dirty="0"/>
              <a:t>Account Takeovers</a:t>
            </a:r>
            <a:r>
              <a:rPr lang="en-US" sz="1600" dirty="0"/>
              <a:t>: Weak passwords or password reuse across multiple accounts can lead to unauthorized access to Facebook accounts.</a:t>
            </a:r>
          </a:p>
          <a:p>
            <a:pPr>
              <a:lnSpc>
                <a:spcPct val="110000"/>
              </a:lnSpc>
            </a:pPr>
            <a:r>
              <a:rPr lang="en-US" sz="1600" b="1" dirty="0"/>
              <a:t>Identity Theft</a:t>
            </a:r>
            <a:r>
              <a:rPr lang="en-US" sz="1600" dirty="0"/>
              <a:t>: Cybercriminals may steal personal information from compromised accounts to impersonate users or conduct fraudulent activities.</a:t>
            </a:r>
          </a:p>
          <a:p>
            <a:pPr>
              <a:lnSpc>
                <a:spcPct val="110000"/>
              </a:lnSpc>
            </a:pPr>
            <a:r>
              <a:rPr lang="en-US" sz="1600" b="1" dirty="0"/>
              <a:t>Privacy Breaches</a:t>
            </a:r>
            <a:r>
              <a:rPr lang="en-US" sz="1600" dirty="0"/>
              <a:t>: Misconfigured privacy settings or unauthorized access to account information can result in privacy violations and data exposure.</a:t>
            </a:r>
          </a:p>
        </p:txBody>
      </p:sp>
    </p:spTree>
    <p:extLst>
      <p:ext uri="{BB962C8B-B14F-4D97-AF65-F5344CB8AC3E}">
        <p14:creationId xmlns:p14="http://schemas.microsoft.com/office/powerpoint/2010/main" val="56753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8B15C-B79B-38E2-2F04-DECFB8BDCF68}"/>
              </a:ext>
            </a:extLst>
          </p:cNvPr>
          <p:cNvSpPr>
            <a:spLocks noGrp="1"/>
          </p:cNvSpPr>
          <p:nvPr>
            <p:ph type="title"/>
          </p:nvPr>
        </p:nvSpPr>
        <p:spPr>
          <a:xfrm>
            <a:off x="1141413" y="618518"/>
            <a:ext cx="9905998" cy="1478570"/>
          </a:xfrm>
        </p:spPr>
        <p:txBody>
          <a:bodyPr>
            <a:normAutofit/>
          </a:bodyPr>
          <a:lstStyle/>
          <a:p>
            <a:r>
              <a:rPr lang="en-US" dirty="0"/>
              <a:t>Keeping your Facebook secure</a:t>
            </a:r>
          </a:p>
        </p:txBody>
      </p:sp>
      <p:graphicFrame>
        <p:nvGraphicFramePr>
          <p:cNvPr id="5" name="Content Placeholder 2">
            <a:extLst>
              <a:ext uri="{FF2B5EF4-FFF2-40B4-BE49-F238E27FC236}">
                <a16:creationId xmlns:a16="http://schemas.microsoft.com/office/drawing/2014/main" id="{CFE3B7AC-6135-898C-78AA-35D88A09BF8B}"/>
              </a:ext>
            </a:extLst>
          </p:cNvPr>
          <p:cNvGraphicFramePr>
            <a:graphicFrameLocks noGrp="1"/>
          </p:cNvGraphicFramePr>
          <p:nvPr>
            <p:ph idx="1"/>
            <p:extLst>
              <p:ext uri="{D42A27DB-BD31-4B8C-83A1-F6EECF244321}">
                <p14:modId xmlns:p14="http://schemas.microsoft.com/office/powerpoint/2010/main" val="886463386"/>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11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0B38558-5389-4817-936F-FD62560C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5" name="Rectangle 14">
              <a:extLst>
                <a:ext uri="{FF2B5EF4-FFF2-40B4-BE49-F238E27FC236}">
                  <a16:creationId xmlns:a16="http://schemas.microsoft.com/office/drawing/2014/main" id="{CCB252B9-42EF-4414-AA22-2A95C1819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F9C2C800-C3E3-4317-A3CC-1558D71F14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grpSp>
        <p:nvGrpSpPr>
          <p:cNvPr id="18" name="Group 17">
            <a:extLst>
              <a:ext uri="{FF2B5EF4-FFF2-40B4-BE49-F238E27FC236}">
                <a16:creationId xmlns:a16="http://schemas.microsoft.com/office/drawing/2014/main" id="{15502586-682B-4EDF-9515-674BB4E1C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19" name="Round Diagonal Corner Rectangle 7">
              <a:extLst>
                <a:ext uri="{FF2B5EF4-FFF2-40B4-BE49-F238E27FC236}">
                  <a16:creationId xmlns:a16="http://schemas.microsoft.com/office/drawing/2014/main" id="{C4491F87-B86B-413A-ACCD-56525E53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4A25545-7FDA-465A-8546-9D927F8286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40" name="Freeform 32">
                <a:extLst>
                  <a:ext uri="{FF2B5EF4-FFF2-40B4-BE49-F238E27FC236}">
                    <a16:creationId xmlns:a16="http://schemas.microsoft.com/office/drawing/2014/main" id="{0AC67F09-E0D9-410A-A4DE-72D31697E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41" name="Freeform 33">
                <a:extLst>
                  <a:ext uri="{FF2B5EF4-FFF2-40B4-BE49-F238E27FC236}">
                    <a16:creationId xmlns:a16="http://schemas.microsoft.com/office/drawing/2014/main" id="{B78F2FDE-85C9-4650-919F-C35464007D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42" name="Freeform 34">
                <a:extLst>
                  <a:ext uri="{FF2B5EF4-FFF2-40B4-BE49-F238E27FC236}">
                    <a16:creationId xmlns:a16="http://schemas.microsoft.com/office/drawing/2014/main" id="{57DD2F8B-5242-455C-B03F-E2F6B6732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43" name="Freeform 37">
                <a:extLst>
                  <a:ext uri="{FF2B5EF4-FFF2-40B4-BE49-F238E27FC236}">
                    <a16:creationId xmlns:a16="http://schemas.microsoft.com/office/drawing/2014/main" id="{B8CE3E90-8A76-4CD5-B28C-D71FF371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4C374541-D033-4B72-A232-5461EEAD4D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4" name="Freeform 35">
                <a:extLst>
                  <a:ext uri="{FF2B5EF4-FFF2-40B4-BE49-F238E27FC236}">
                    <a16:creationId xmlns:a16="http://schemas.microsoft.com/office/drawing/2014/main" id="{94766BAB-FE6E-4247-886B-736F831FE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35" name="Freeform 36">
                <a:extLst>
                  <a:ext uri="{FF2B5EF4-FFF2-40B4-BE49-F238E27FC236}">
                    <a16:creationId xmlns:a16="http://schemas.microsoft.com/office/drawing/2014/main" id="{3C954FB2-C7A0-468C-8AD2-C278DCA64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36" name="Freeform 38">
                <a:extLst>
                  <a:ext uri="{FF2B5EF4-FFF2-40B4-BE49-F238E27FC236}">
                    <a16:creationId xmlns:a16="http://schemas.microsoft.com/office/drawing/2014/main" id="{F52FBFD5-A528-4DB8-A802-814A7E421D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37" name="Freeform 39">
                <a:extLst>
                  <a:ext uri="{FF2B5EF4-FFF2-40B4-BE49-F238E27FC236}">
                    <a16:creationId xmlns:a16="http://schemas.microsoft.com/office/drawing/2014/main" id="{E57CCB6D-72AF-4D41-8C6C-9750D43DC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38" name="Freeform 40">
                <a:extLst>
                  <a:ext uri="{FF2B5EF4-FFF2-40B4-BE49-F238E27FC236}">
                    <a16:creationId xmlns:a16="http://schemas.microsoft.com/office/drawing/2014/main" id="{19D203AA-CF94-405B-800C-0C79855218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39" name="Rectangle 41">
                <a:extLst>
                  <a:ext uri="{FF2B5EF4-FFF2-40B4-BE49-F238E27FC236}">
                    <a16:creationId xmlns:a16="http://schemas.microsoft.com/office/drawing/2014/main" id="{7D053665-E810-419F-9D63-2A54CB477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DEAF6153-6BF6-448C-81C1-2817B0F780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30" name="Freeform 32">
                <a:extLst>
                  <a:ext uri="{FF2B5EF4-FFF2-40B4-BE49-F238E27FC236}">
                    <a16:creationId xmlns:a16="http://schemas.microsoft.com/office/drawing/2014/main" id="{A7E0D3C0-552C-4741-AFBE-E665CEA06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a:p>
            </p:txBody>
          </p:sp>
          <p:sp>
            <p:nvSpPr>
              <p:cNvPr id="31" name="Freeform 33">
                <a:extLst>
                  <a:ext uri="{FF2B5EF4-FFF2-40B4-BE49-F238E27FC236}">
                    <a16:creationId xmlns:a16="http://schemas.microsoft.com/office/drawing/2014/main" id="{CAF96EBF-4E74-4F88-BD05-A4AE1694A4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a:p>
            </p:txBody>
          </p:sp>
          <p:sp>
            <p:nvSpPr>
              <p:cNvPr id="32" name="Freeform 34">
                <a:extLst>
                  <a:ext uri="{FF2B5EF4-FFF2-40B4-BE49-F238E27FC236}">
                    <a16:creationId xmlns:a16="http://schemas.microsoft.com/office/drawing/2014/main" id="{D49C51B9-E4E4-410D-8AAB-7E308A1D45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33" name="Freeform 37">
                <a:extLst>
                  <a:ext uri="{FF2B5EF4-FFF2-40B4-BE49-F238E27FC236}">
                    <a16:creationId xmlns:a16="http://schemas.microsoft.com/office/drawing/2014/main" id="{354F0627-1BD6-4455-967A-32DB31C82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BC21AED9-0CB5-426C-A1C4-6EEB548050D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4" name="Freeform 35">
                <a:extLst>
                  <a:ext uri="{FF2B5EF4-FFF2-40B4-BE49-F238E27FC236}">
                    <a16:creationId xmlns:a16="http://schemas.microsoft.com/office/drawing/2014/main" id="{8D8A778B-9916-47AC-A28A-07F01A83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a:p>
            </p:txBody>
          </p:sp>
          <p:sp>
            <p:nvSpPr>
              <p:cNvPr id="25" name="Freeform 36">
                <a:extLst>
                  <a:ext uri="{FF2B5EF4-FFF2-40B4-BE49-F238E27FC236}">
                    <a16:creationId xmlns:a16="http://schemas.microsoft.com/office/drawing/2014/main" id="{65323B96-DF0E-463C-B290-C22D3C5532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a:p>
            </p:txBody>
          </p:sp>
          <p:sp>
            <p:nvSpPr>
              <p:cNvPr id="26" name="Freeform 38">
                <a:extLst>
                  <a:ext uri="{FF2B5EF4-FFF2-40B4-BE49-F238E27FC236}">
                    <a16:creationId xmlns:a16="http://schemas.microsoft.com/office/drawing/2014/main" id="{65A0E255-1142-422E-A62A-5044177C5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7" name="Freeform 39">
                <a:extLst>
                  <a:ext uri="{FF2B5EF4-FFF2-40B4-BE49-F238E27FC236}">
                    <a16:creationId xmlns:a16="http://schemas.microsoft.com/office/drawing/2014/main" id="{233A955D-DB0D-42F8-B490-E01FB9C45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a:p>
            </p:txBody>
          </p:sp>
          <p:sp>
            <p:nvSpPr>
              <p:cNvPr id="28" name="Freeform 40">
                <a:extLst>
                  <a:ext uri="{FF2B5EF4-FFF2-40B4-BE49-F238E27FC236}">
                    <a16:creationId xmlns:a16="http://schemas.microsoft.com/office/drawing/2014/main" id="{F0F0C29B-EB52-470C-AF64-FC54F5C250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a:p>
            </p:txBody>
          </p:sp>
          <p:sp>
            <p:nvSpPr>
              <p:cNvPr id="29" name="Rectangle 41">
                <a:extLst>
                  <a:ext uri="{FF2B5EF4-FFF2-40B4-BE49-F238E27FC236}">
                    <a16:creationId xmlns:a16="http://schemas.microsoft.com/office/drawing/2014/main" id="{A6C0E942-454D-483D-84FB-89308C8F15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a:p>
            </p:txBody>
          </p:sp>
        </p:grpSp>
      </p:grpSp>
      <p:sp>
        <p:nvSpPr>
          <p:cNvPr id="2" name="Title 1">
            <a:extLst>
              <a:ext uri="{FF2B5EF4-FFF2-40B4-BE49-F238E27FC236}">
                <a16:creationId xmlns:a16="http://schemas.microsoft.com/office/drawing/2014/main" id="{970D5418-EC55-B31B-ACFB-03D40AB3FE36}"/>
              </a:ext>
            </a:extLst>
          </p:cNvPr>
          <p:cNvSpPr>
            <a:spLocks noGrp="1"/>
          </p:cNvSpPr>
          <p:nvPr>
            <p:ph type="title"/>
          </p:nvPr>
        </p:nvSpPr>
        <p:spPr>
          <a:xfrm>
            <a:off x="1143001" y="1007533"/>
            <a:ext cx="9905998" cy="1092200"/>
          </a:xfrm>
        </p:spPr>
        <p:txBody>
          <a:bodyPr>
            <a:normAutofit/>
          </a:bodyPr>
          <a:lstStyle/>
          <a:p>
            <a:pPr algn="ctr"/>
            <a:r>
              <a:rPr lang="en-US" dirty="0"/>
              <a:t>Why are </a:t>
            </a:r>
            <a:r>
              <a:rPr lang="en-US" dirty="0" err="1"/>
              <a:t>facebook</a:t>
            </a:r>
            <a:r>
              <a:rPr lang="en-US" dirty="0"/>
              <a:t> accounts hacked?</a:t>
            </a:r>
            <a:endParaRPr lang="en-US"/>
          </a:p>
        </p:txBody>
      </p:sp>
      <p:graphicFrame>
        <p:nvGraphicFramePr>
          <p:cNvPr id="7" name="Content Placeholder 2">
            <a:extLst>
              <a:ext uri="{FF2B5EF4-FFF2-40B4-BE49-F238E27FC236}">
                <a16:creationId xmlns:a16="http://schemas.microsoft.com/office/drawing/2014/main" id="{A95E4284-3C72-0028-B468-18B8FC5E4EC9}"/>
              </a:ext>
            </a:extLst>
          </p:cNvPr>
          <p:cNvGraphicFramePr>
            <a:graphicFrameLocks noGrp="1"/>
          </p:cNvGraphicFramePr>
          <p:nvPr>
            <p:ph idx="1"/>
            <p:extLst>
              <p:ext uri="{D42A27DB-BD31-4B8C-83A1-F6EECF244321}">
                <p14:modId xmlns:p14="http://schemas.microsoft.com/office/powerpoint/2010/main" val="3192607611"/>
              </p:ext>
            </p:extLst>
          </p:nvPr>
        </p:nvGraphicFramePr>
        <p:xfrm>
          <a:off x="1143001" y="2252134"/>
          <a:ext cx="9905999" cy="34543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545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42936-7DE2-8FA8-0804-09984D235135}"/>
              </a:ext>
            </a:extLst>
          </p:cNvPr>
          <p:cNvSpPr>
            <a:spLocks noGrp="1"/>
          </p:cNvSpPr>
          <p:nvPr>
            <p:ph type="title"/>
          </p:nvPr>
        </p:nvSpPr>
        <p:spPr>
          <a:xfrm>
            <a:off x="1141413" y="618518"/>
            <a:ext cx="9905998" cy="1478570"/>
          </a:xfrm>
        </p:spPr>
        <p:txBody>
          <a:bodyPr>
            <a:normAutofit/>
          </a:bodyPr>
          <a:lstStyle/>
          <a:p>
            <a:r>
              <a:rPr lang="en-US" dirty="0"/>
              <a:t>What can happen if my computer is hacked or infected by malware?</a:t>
            </a:r>
          </a:p>
        </p:txBody>
      </p:sp>
      <p:graphicFrame>
        <p:nvGraphicFramePr>
          <p:cNvPr id="5" name="Content Placeholder 2">
            <a:extLst>
              <a:ext uri="{FF2B5EF4-FFF2-40B4-BE49-F238E27FC236}">
                <a16:creationId xmlns:a16="http://schemas.microsoft.com/office/drawing/2014/main" id="{E798CA00-9189-3AD2-6F45-4B90CC98C52C}"/>
              </a:ext>
            </a:extLst>
          </p:cNvPr>
          <p:cNvGraphicFramePr>
            <a:graphicFrameLocks noGrp="1"/>
          </p:cNvGraphicFramePr>
          <p:nvPr>
            <p:ph idx="1"/>
            <p:extLst>
              <p:ext uri="{D42A27DB-BD31-4B8C-83A1-F6EECF244321}">
                <p14:modId xmlns:p14="http://schemas.microsoft.com/office/powerpoint/2010/main" val="3772594443"/>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49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9ACC-0555-F319-DD30-C2A33965FED4}"/>
              </a:ext>
            </a:extLst>
          </p:cNvPr>
          <p:cNvSpPr>
            <a:spLocks noGrp="1"/>
          </p:cNvSpPr>
          <p:nvPr>
            <p:ph type="title"/>
          </p:nvPr>
        </p:nvSpPr>
        <p:spPr/>
        <p:txBody>
          <a:bodyPr/>
          <a:lstStyle/>
          <a:p>
            <a:r>
              <a:rPr lang="en-US"/>
              <a:t>Some signs you have been compromised…</a:t>
            </a:r>
            <a:endParaRPr lang="en-US" dirty="0"/>
          </a:p>
        </p:txBody>
      </p:sp>
      <p:graphicFrame>
        <p:nvGraphicFramePr>
          <p:cNvPr id="5" name="Content Placeholder 2">
            <a:extLst>
              <a:ext uri="{FF2B5EF4-FFF2-40B4-BE49-F238E27FC236}">
                <a16:creationId xmlns:a16="http://schemas.microsoft.com/office/drawing/2014/main" id="{BAC7C738-E6E8-5BD1-A754-D5F4F0081858}"/>
              </a:ext>
            </a:extLst>
          </p:cNvPr>
          <p:cNvGraphicFramePr>
            <a:graphicFrameLocks noGrp="1"/>
          </p:cNvGraphicFramePr>
          <p:nvPr>
            <p:ph idx="1"/>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66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68" name="Group 167">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69" name="Rectangle 168">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BE2F69E3-F5CA-A251-E811-99E00D43F621}"/>
              </a:ext>
            </a:extLst>
          </p:cNvPr>
          <p:cNvSpPr>
            <a:spLocks noGrp="1"/>
          </p:cNvSpPr>
          <p:nvPr>
            <p:ph type="title"/>
          </p:nvPr>
        </p:nvSpPr>
        <p:spPr>
          <a:xfrm>
            <a:off x="6448425" y="618518"/>
            <a:ext cx="4598985" cy="1478570"/>
          </a:xfrm>
        </p:spPr>
        <p:txBody>
          <a:bodyPr>
            <a:normAutofit/>
          </a:bodyPr>
          <a:lstStyle/>
          <a:p>
            <a:r>
              <a:rPr lang="en-US" sz="3100"/>
              <a:t>What does that mean for you? How can you protect yourself? </a:t>
            </a:r>
            <a:endParaRPr lang="en-US" sz="3100" dirty="0"/>
          </a:p>
        </p:txBody>
      </p:sp>
      <p:pic>
        <p:nvPicPr>
          <p:cNvPr id="41" name="Picture 40">
            <a:extLst>
              <a:ext uri="{FF2B5EF4-FFF2-40B4-BE49-F238E27FC236}">
                <a16:creationId xmlns:a16="http://schemas.microsoft.com/office/drawing/2014/main" id="{E71697B5-AB1A-C79F-B5E7-E66513474A0E}"/>
              </a:ext>
            </a:extLst>
          </p:cNvPr>
          <p:cNvPicPr>
            <a:picLocks noChangeAspect="1"/>
          </p:cNvPicPr>
          <p:nvPr/>
        </p:nvPicPr>
        <p:blipFill rotWithShape="1">
          <a:blip r:embed="rId5"/>
          <a:srcRect l="5515" r="5515"/>
          <a:stretch/>
        </p:blipFill>
        <p:spPr>
          <a:xfrm>
            <a:off x="-5597" y="10"/>
            <a:ext cx="6101597" cy="6857990"/>
          </a:xfrm>
          <a:prstGeom prst="rect">
            <a:avLst/>
          </a:prstGeom>
        </p:spPr>
      </p:pic>
      <p:grpSp>
        <p:nvGrpSpPr>
          <p:cNvPr id="170" name="Group 169">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71" name="Rectangle 170">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72"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3"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4" name="Rectangle 173">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75"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6"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7"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8"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9"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0"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1"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2"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3"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4"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5"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6"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7"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8"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9"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0"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1"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2"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3"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4"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5"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6"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7"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8"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9" name="Rectangle 198">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00"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1"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2"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3"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4"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5"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6"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7"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8"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9"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0"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1" name="Rectangle 210">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12"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3"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4"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5"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6"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7"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8"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9"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0"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1"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2"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3"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4"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578492DD-30C6-DA24-2EB3-9931897C3298}"/>
              </a:ext>
            </a:extLst>
          </p:cNvPr>
          <p:cNvSpPr>
            <a:spLocks noGrp="1"/>
          </p:cNvSpPr>
          <p:nvPr>
            <p:ph idx="1"/>
          </p:nvPr>
        </p:nvSpPr>
        <p:spPr>
          <a:xfrm>
            <a:off x="6448425" y="2249487"/>
            <a:ext cx="4598986" cy="3541714"/>
          </a:xfrm>
        </p:spPr>
        <p:txBody>
          <a:bodyPr>
            <a:normAutofit/>
          </a:bodyPr>
          <a:lstStyle/>
          <a:p>
            <a:pPr marL="0" indent="0">
              <a:buNone/>
            </a:pPr>
            <a:r>
              <a:rPr lang="en-US"/>
              <a:t>It is important for all users to protect themselves from security threats. </a:t>
            </a:r>
          </a:p>
          <a:p>
            <a:r>
              <a:rPr lang="en-US"/>
              <a:t>Protect yourself from Malware</a:t>
            </a:r>
          </a:p>
          <a:p>
            <a:r>
              <a:rPr lang="en-US"/>
              <a:t>Secure your personal data</a:t>
            </a:r>
          </a:p>
          <a:p>
            <a:r>
              <a:rPr lang="en-US"/>
              <a:t>Practice safe internet habits</a:t>
            </a:r>
          </a:p>
          <a:p>
            <a:r>
              <a:rPr lang="en-US"/>
              <a:t>Awareness and Education</a:t>
            </a:r>
            <a:endParaRPr lang="en-US" dirty="0"/>
          </a:p>
        </p:txBody>
      </p:sp>
    </p:spTree>
    <p:extLst>
      <p:ext uri="{BB962C8B-B14F-4D97-AF65-F5344CB8AC3E}">
        <p14:creationId xmlns:p14="http://schemas.microsoft.com/office/powerpoint/2010/main" val="1773302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965</TotalTime>
  <Words>1820</Words>
  <Application>Microsoft Office PowerPoint</Application>
  <PresentationFormat>Widescreen</PresentationFormat>
  <Paragraphs>117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Gotham SSm</vt:lpstr>
      <vt:lpstr>inherit</vt:lpstr>
      <vt:lpstr>Segoe UI Historic</vt:lpstr>
      <vt:lpstr>Tw Cen MT</vt:lpstr>
      <vt:lpstr>Circuit</vt:lpstr>
      <vt:lpstr>Protecting the Perimeter: Insights into Cybersecurity, Honeypots, and Facebook Security</vt:lpstr>
      <vt:lpstr>Cybersecurity landscape overview</vt:lpstr>
      <vt:lpstr>What is cybersecurity?</vt:lpstr>
      <vt:lpstr>Introduction to Facebook Security</vt:lpstr>
      <vt:lpstr>Keeping your Facebook secure</vt:lpstr>
      <vt:lpstr>Why are facebook accounts hacked?</vt:lpstr>
      <vt:lpstr>What can happen if my computer is hacked or infected by malware?</vt:lpstr>
      <vt:lpstr>Some signs you have been compromised…</vt:lpstr>
      <vt:lpstr>What does that mean for you? How can you protect yourself? </vt:lpstr>
      <vt:lpstr>Helpful sites </vt:lpstr>
      <vt:lpstr>Introduction to Honeypots as a Proactive Defense Mechanism</vt:lpstr>
      <vt:lpstr>What does the Cyber Range Use Honeypots for?</vt:lpstr>
      <vt:lpstr>Cyber Range Honeypot Demo</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Perimeter: Insights into Cybersecurity, Honeypots, and Facebook Security</dc:title>
  <dc:creator>Paul Haithcock</dc:creator>
  <cp:lastModifiedBy>Beatrice Bull</cp:lastModifiedBy>
  <cp:revision>21</cp:revision>
  <dcterms:created xsi:type="dcterms:W3CDTF">2024-02-12T03:44:53Z</dcterms:created>
  <dcterms:modified xsi:type="dcterms:W3CDTF">2024-02-14T02:55:43Z</dcterms:modified>
</cp:coreProperties>
</file>